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4" r:id="rId4"/>
  </p:sldMasterIdLst>
  <p:notesMasterIdLst>
    <p:notesMasterId r:id="rId15"/>
  </p:notesMasterIdLst>
  <p:handoutMasterIdLst>
    <p:handoutMasterId r:id="rId16"/>
  </p:handoutMasterIdLst>
  <p:sldIdLst>
    <p:sldId id="258" r:id="rId5"/>
    <p:sldId id="259" r:id="rId6"/>
    <p:sldId id="260" r:id="rId7"/>
    <p:sldId id="261" r:id="rId8"/>
    <p:sldId id="262" r:id="rId9"/>
    <p:sldId id="263" r:id="rId10"/>
    <p:sldId id="268" r:id="rId11"/>
    <p:sldId id="265" r:id="rId12"/>
    <p:sldId id="266" r:id="rId13"/>
    <p:sldId id="267" r:id="rId14"/>
  </p:sldIdLst>
  <p:sldSz cx="12188825" cy="6858000"/>
  <p:notesSz cx="6858000" cy="9144000"/>
  <p:defaultTextStyle>
    <a:defPPr rtl="0">
      <a:defRPr lang="es-e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45">
          <p15:clr>
            <a:srgbClr val="A4A3A4"/>
          </p15:clr>
        </p15:guide>
        <p15:guide id="3" orient="horz" pos="3888">
          <p15:clr>
            <a:srgbClr val="A4A3A4"/>
          </p15:clr>
        </p15:guide>
        <p15:guide id="4" orient="horz" pos="192">
          <p15:clr>
            <a:srgbClr val="A4A3A4"/>
          </p15:clr>
        </p15:guide>
        <p15:guide id="5" orient="horz" pos="1072">
          <p15:clr>
            <a:srgbClr val="A4A3A4"/>
          </p15:clr>
        </p15:guide>
        <p15:guide id="6" pos="3839">
          <p15:clr>
            <a:srgbClr val="A4A3A4"/>
          </p15:clr>
        </p15:guide>
        <p15:guide id="7" pos="704">
          <p15:clr>
            <a:srgbClr val="A4A3A4"/>
          </p15:clr>
        </p15:guide>
        <p15:guide id="8" pos="710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81C54C-A860-4F24-BAF9-F89CD6D4C474}" v="743" dt="2025-01-10T19:33:57.094"/>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1961" autoAdjust="0"/>
  </p:normalViewPr>
  <p:slideViewPr>
    <p:cSldViewPr showGuides="1">
      <p:cViewPr varScale="1">
        <p:scale>
          <a:sx n="90" d="100"/>
          <a:sy n="90" d="100"/>
        </p:scale>
        <p:origin x="1392" y="96"/>
      </p:cViewPr>
      <p:guideLst>
        <p:guide orient="horz" pos="2160"/>
        <p:guide orient="horz" pos="945"/>
        <p:guide orient="horz" pos="3888"/>
        <p:guide orient="horz" pos="192"/>
        <p:guide orient="horz" pos="1072"/>
        <p:guide pos="3839"/>
        <p:guide pos="704"/>
        <p:guide pos="7102"/>
      </p:guideLst>
    </p:cSldViewPr>
  </p:slideViewPr>
  <p:outlineViewPr>
    <p:cViewPr>
      <p:scale>
        <a:sx n="33" d="100"/>
        <a:sy n="33" d="100"/>
      </p:scale>
      <p:origin x="0" y="-2886"/>
    </p:cViewPr>
  </p:outlineViewPr>
  <p:notesTextViewPr>
    <p:cViewPr>
      <p:scale>
        <a:sx n="3" d="2"/>
        <a:sy n="3" d="2"/>
      </p:scale>
      <p:origin x="0" y="0"/>
    </p:cViewPr>
  </p:notesTextViewPr>
  <p:notesViewPr>
    <p:cSldViewPr>
      <p:cViewPr varScale="1">
        <p:scale>
          <a:sx n="89" d="100"/>
          <a:sy n="89" d="100"/>
        </p:scale>
        <p:origin x="376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52D00F-DA51-44D2-818A-11CCCA00A118}" type="doc">
      <dgm:prSet loTypeId="urn:microsoft.com/office/officeart/2005/8/layout/hList1" loCatId="list" qsTypeId="urn:microsoft.com/office/officeart/2005/8/quickstyle/simple2" qsCatId="simple" csTypeId="urn:microsoft.com/office/officeart/2005/8/colors/colorful1" csCatId="colorful" phldr="1"/>
      <dgm:spPr/>
      <dgm:t>
        <a:bodyPr/>
        <a:lstStyle/>
        <a:p>
          <a:endParaRPr lang="es-ES"/>
        </a:p>
      </dgm:t>
    </dgm:pt>
    <dgm:pt modelId="{26C3E2CB-B242-4BB4-A7B2-3A1A81872A1D}">
      <dgm:prSet phldrT="[Texto]"/>
      <dgm:spPr/>
      <dgm:t>
        <a:bodyPr/>
        <a:lstStyle/>
        <a:p>
          <a:r>
            <a:rPr lang="es-ES"/>
            <a:t>Debilidades</a:t>
          </a:r>
          <a:endParaRPr lang="es-ES" dirty="0"/>
        </a:p>
      </dgm:t>
    </dgm:pt>
    <dgm:pt modelId="{65297429-1FAA-456F-BCF8-D38F0359A2B4}" type="parTrans" cxnId="{0988DB74-90AD-441E-A0F8-9C7BA9BE1494}">
      <dgm:prSet/>
      <dgm:spPr/>
      <dgm:t>
        <a:bodyPr/>
        <a:lstStyle/>
        <a:p>
          <a:endParaRPr lang="es-ES"/>
        </a:p>
      </dgm:t>
    </dgm:pt>
    <dgm:pt modelId="{4A775126-72F8-42F5-B3E7-2BBC333AFB0E}" type="sibTrans" cxnId="{0988DB74-90AD-441E-A0F8-9C7BA9BE1494}">
      <dgm:prSet/>
      <dgm:spPr/>
      <dgm:t>
        <a:bodyPr/>
        <a:lstStyle/>
        <a:p>
          <a:endParaRPr lang="es-ES"/>
        </a:p>
      </dgm:t>
    </dgm:pt>
    <dgm:pt modelId="{EB3EBD9F-54F2-45CF-BC5E-8B3458B219C9}">
      <dgm:prSet phldrT="[Texto]"/>
      <dgm:spPr/>
      <dgm:t>
        <a:bodyPr/>
        <a:lstStyle/>
        <a:p>
          <a:r>
            <a:rPr lang="es-ES" dirty="0" err="1"/>
            <a:t>Streamlit</a:t>
          </a:r>
          <a:endParaRPr lang="es-ES" dirty="0"/>
        </a:p>
      </dgm:t>
    </dgm:pt>
    <dgm:pt modelId="{904B513E-47BC-4E77-9198-B7CBE7F524C1}" type="parTrans" cxnId="{C4A05658-0FAF-48A8-9D76-06EBD8A6CDE6}">
      <dgm:prSet/>
      <dgm:spPr/>
      <dgm:t>
        <a:bodyPr/>
        <a:lstStyle/>
        <a:p>
          <a:endParaRPr lang="es-ES"/>
        </a:p>
      </dgm:t>
    </dgm:pt>
    <dgm:pt modelId="{A420DB83-0113-473E-AC78-C9DA6D7D21C4}" type="sibTrans" cxnId="{C4A05658-0FAF-48A8-9D76-06EBD8A6CDE6}">
      <dgm:prSet/>
      <dgm:spPr/>
      <dgm:t>
        <a:bodyPr/>
        <a:lstStyle/>
        <a:p>
          <a:endParaRPr lang="es-ES"/>
        </a:p>
      </dgm:t>
    </dgm:pt>
    <dgm:pt modelId="{FC13E0DF-8A7E-4F74-8FD8-C0D92937C5BD}">
      <dgm:prSet phldrT="[Texto]"/>
      <dgm:spPr/>
      <dgm:t>
        <a:bodyPr/>
        <a:lstStyle/>
        <a:p>
          <a:r>
            <a:rPr lang="es-ES" dirty="0"/>
            <a:t>BBDD</a:t>
          </a:r>
        </a:p>
      </dgm:t>
    </dgm:pt>
    <dgm:pt modelId="{DE875525-D5A1-40D5-B408-59AF9D1B2E8D}" type="parTrans" cxnId="{67F56F9E-A655-4B30-A271-A2F92CD70F66}">
      <dgm:prSet/>
      <dgm:spPr/>
      <dgm:t>
        <a:bodyPr/>
        <a:lstStyle/>
        <a:p>
          <a:endParaRPr lang="es-ES"/>
        </a:p>
      </dgm:t>
    </dgm:pt>
    <dgm:pt modelId="{4F6AC644-2C30-486B-9673-4CEE9D142DE5}" type="sibTrans" cxnId="{67F56F9E-A655-4B30-A271-A2F92CD70F66}">
      <dgm:prSet/>
      <dgm:spPr/>
      <dgm:t>
        <a:bodyPr/>
        <a:lstStyle/>
        <a:p>
          <a:endParaRPr lang="es-ES"/>
        </a:p>
      </dgm:t>
    </dgm:pt>
    <dgm:pt modelId="{FC7E63C4-8857-4082-9A4C-E2B8D1311D07}">
      <dgm:prSet phldrT="[Texto]"/>
      <dgm:spPr/>
      <dgm:t>
        <a:bodyPr/>
        <a:lstStyle/>
        <a:p>
          <a:r>
            <a:rPr lang="es-ES" dirty="0"/>
            <a:t>Registro de usuarios</a:t>
          </a:r>
        </a:p>
      </dgm:t>
    </dgm:pt>
    <dgm:pt modelId="{DA15460D-2B1E-490C-9C80-8C077611FB1B}" type="parTrans" cxnId="{61CB6310-C19F-4871-B1BC-D390985D9F73}">
      <dgm:prSet/>
      <dgm:spPr/>
      <dgm:t>
        <a:bodyPr/>
        <a:lstStyle/>
        <a:p>
          <a:endParaRPr lang="es-ES"/>
        </a:p>
      </dgm:t>
    </dgm:pt>
    <dgm:pt modelId="{6E206B80-44E5-4F65-8131-E7B23C7D1AC5}" type="sibTrans" cxnId="{61CB6310-C19F-4871-B1BC-D390985D9F73}">
      <dgm:prSet/>
      <dgm:spPr/>
      <dgm:t>
        <a:bodyPr/>
        <a:lstStyle/>
        <a:p>
          <a:endParaRPr lang="es-ES"/>
        </a:p>
      </dgm:t>
    </dgm:pt>
    <dgm:pt modelId="{54FFD2B7-EE56-49E8-89FE-2FA6E9CFD722}">
      <dgm:prSet phldrT="[Texto]"/>
      <dgm:spPr/>
      <dgm:t>
        <a:bodyPr/>
        <a:lstStyle/>
        <a:p>
          <a:r>
            <a:rPr lang="es-ES" dirty="0"/>
            <a:t>Transcripción</a:t>
          </a:r>
        </a:p>
      </dgm:t>
    </dgm:pt>
    <dgm:pt modelId="{92FC521E-7874-4AE2-B9BF-DE1D357AF4B6}" type="parTrans" cxnId="{93A08D68-DABA-4DAB-AEE2-2F914D838DC5}">
      <dgm:prSet/>
      <dgm:spPr/>
      <dgm:t>
        <a:bodyPr/>
        <a:lstStyle/>
        <a:p>
          <a:endParaRPr lang="es-ES"/>
        </a:p>
      </dgm:t>
    </dgm:pt>
    <dgm:pt modelId="{214B95CC-8173-48C5-86CE-515E0141CCE0}" type="sibTrans" cxnId="{93A08D68-DABA-4DAB-AEE2-2F914D838DC5}">
      <dgm:prSet/>
      <dgm:spPr/>
      <dgm:t>
        <a:bodyPr/>
        <a:lstStyle/>
        <a:p>
          <a:endParaRPr lang="es-ES"/>
        </a:p>
      </dgm:t>
    </dgm:pt>
    <dgm:pt modelId="{85EE1C28-2A38-4EDD-AACC-D0FA2B74FABC}">
      <dgm:prSet phldrT="[Texto]"/>
      <dgm:spPr/>
      <dgm:t>
        <a:bodyPr/>
        <a:lstStyle/>
        <a:p>
          <a:r>
            <a:rPr lang="es-ES" dirty="0"/>
            <a:t>Amenazas</a:t>
          </a:r>
        </a:p>
      </dgm:t>
    </dgm:pt>
    <dgm:pt modelId="{F589C6D6-23C7-4EA1-901D-87C31729EBEC}" type="parTrans" cxnId="{F8B1E46A-9CD3-46D1-8B29-26FAF7D1D3E8}">
      <dgm:prSet/>
      <dgm:spPr/>
      <dgm:t>
        <a:bodyPr/>
        <a:lstStyle/>
        <a:p>
          <a:endParaRPr lang="es-ES"/>
        </a:p>
      </dgm:t>
    </dgm:pt>
    <dgm:pt modelId="{0E65DD85-C165-4423-9ED5-C9BE215B8593}" type="sibTrans" cxnId="{F8B1E46A-9CD3-46D1-8B29-26FAF7D1D3E8}">
      <dgm:prSet/>
      <dgm:spPr/>
      <dgm:t>
        <a:bodyPr/>
        <a:lstStyle/>
        <a:p>
          <a:endParaRPr lang="es-ES"/>
        </a:p>
      </dgm:t>
    </dgm:pt>
    <dgm:pt modelId="{2D3DF870-B790-475D-B70A-656F65C7B88D}">
      <dgm:prSet phldrT="[Texto]"/>
      <dgm:spPr/>
      <dgm:t>
        <a:bodyPr/>
        <a:lstStyle/>
        <a:p>
          <a:r>
            <a:rPr lang="es-ES" dirty="0"/>
            <a:t>Lentitud</a:t>
          </a:r>
        </a:p>
      </dgm:t>
    </dgm:pt>
    <dgm:pt modelId="{E17C232A-1068-47E4-A54A-C94D7989F730}" type="parTrans" cxnId="{9D1C8140-1A3A-4C71-96D0-16C985AB46DC}">
      <dgm:prSet/>
      <dgm:spPr/>
      <dgm:t>
        <a:bodyPr/>
        <a:lstStyle/>
        <a:p>
          <a:endParaRPr lang="es-ES"/>
        </a:p>
      </dgm:t>
    </dgm:pt>
    <dgm:pt modelId="{5463F005-B011-40B4-8C89-0CD026E4803D}" type="sibTrans" cxnId="{9D1C8140-1A3A-4C71-96D0-16C985AB46DC}">
      <dgm:prSet/>
      <dgm:spPr/>
      <dgm:t>
        <a:bodyPr/>
        <a:lstStyle/>
        <a:p>
          <a:endParaRPr lang="es-ES"/>
        </a:p>
      </dgm:t>
    </dgm:pt>
    <dgm:pt modelId="{1FF534DC-C3C8-4570-9580-B82143D71FD2}">
      <dgm:prSet phldrT="[Texto]"/>
      <dgm:spPr/>
      <dgm:t>
        <a:bodyPr/>
        <a:lstStyle/>
        <a:p>
          <a:r>
            <a:rPr lang="es-ES" dirty="0"/>
            <a:t>Soluciones similares online</a:t>
          </a:r>
        </a:p>
      </dgm:t>
    </dgm:pt>
    <dgm:pt modelId="{0F5B119B-BF15-42F5-B77B-B2E26E1445EE}" type="parTrans" cxnId="{9D444EE8-D768-4820-B96F-39B2B70FEFA9}">
      <dgm:prSet/>
      <dgm:spPr/>
      <dgm:t>
        <a:bodyPr/>
        <a:lstStyle/>
        <a:p>
          <a:endParaRPr lang="es-ES"/>
        </a:p>
      </dgm:t>
    </dgm:pt>
    <dgm:pt modelId="{9DB23E68-3103-452A-A157-4BDFC95F3CDA}" type="sibTrans" cxnId="{9D444EE8-D768-4820-B96F-39B2B70FEFA9}">
      <dgm:prSet/>
      <dgm:spPr/>
      <dgm:t>
        <a:bodyPr/>
        <a:lstStyle/>
        <a:p>
          <a:endParaRPr lang="es-ES"/>
        </a:p>
      </dgm:t>
    </dgm:pt>
    <dgm:pt modelId="{02CCC672-58E5-4EB3-AB80-125F310EB1BC}">
      <dgm:prSet phldrT="[Texto]"/>
      <dgm:spPr/>
      <dgm:t>
        <a:bodyPr/>
        <a:lstStyle/>
        <a:p>
          <a:r>
            <a:rPr lang="es-ES" dirty="0"/>
            <a:t>Nuevos modelos</a:t>
          </a:r>
        </a:p>
      </dgm:t>
    </dgm:pt>
    <dgm:pt modelId="{3ACFE26A-240E-4A2D-9D07-8253119B62ED}" type="parTrans" cxnId="{0F1741F2-5D59-462B-B5AA-9243413543C9}">
      <dgm:prSet/>
      <dgm:spPr/>
      <dgm:t>
        <a:bodyPr/>
        <a:lstStyle/>
        <a:p>
          <a:endParaRPr lang="es-ES"/>
        </a:p>
      </dgm:t>
    </dgm:pt>
    <dgm:pt modelId="{4519987F-C708-4340-84F9-98FFB1649F5A}" type="sibTrans" cxnId="{0F1741F2-5D59-462B-B5AA-9243413543C9}">
      <dgm:prSet/>
      <dgm:spPr/>
      <dgm:t>
        <a:bodyPr/>
        <a:lstStyle/>
        <a:p>
          <a:endParaRPr lang="es-ES"/>
        </a:p>
      </dgm:t>
    </dgm:pt>
    <dgm:pt modelId="{D3F84F2E-73DD-42DD-BB55-C04AB9A292FC}">
      <dgm:prSet phldrT="[Texto]"/>
      <dgm:spPr/>
      <dgm:t>
        <a:bodyPr/>
        <a:lstStyle/>
        <a:p>
          <a:r>
            <a:rPr lang="es-ES" dirty="0"/>
            <a:t>Transcripción</a:t>
          </a:r>
        </a:p>
      </dgm:t>
    </dgm:pt>
    <dgm:pt modelId="{E74EA3ED-E8CD-4543-8937-FFDB99B16A35}" type="parTrans" cxnId="{5068D763-97CE-4180-9A4C-33B388BCEB7A}">
      <dgm:prSet/>
      <dgm:spPr/>
      <dgm:t>
        <a:bodyPr/>
        <a:lstStyle/>
        <a:p>
          <a:endParaRPr lang="es-ES"/>
        </a:p>
      </dgm:t>
    </dgm:pt>
    <dgm:pt modelId="{B2C4F05B-FE9D-49B5-B164-1D79B4616A01}" type="sibTrans" cxnId="{5068D763-97CE-4180-9A4C-33B388BCEB7A}">
      <dgm:prSet/>
      <dgm:spPr/>
      <dgm:t>
        <a:bodyPr/>
        <a:lstStyle/>
        <a:p>
          <a:endParaRPr lang="es-ES"/>
        </a:p>
      </dgm:t>
    </dgm:pt>
    <dgm:pt modelId="{95F6FBBF-DF26-431F-A5E9-0F61CBC3BAF0}">
      <dgm:prSet phldrT="[Texto]"/>
      <dgm:spPr/>
      <dgm:t>
        <a:bodyPr/>
        <a:lstStyle/>
        <a:p>
          <a:r>
            <a:rPr lang="es-ES" dirty="0"/>
            <a:t>Fortalezas</a:t>
          </a:r>
        </a:p>
      </dgm:t>
    </dgm:pt>
    <dgm:pt modelId="{C3BA505B-45FE-46A4-B2BE-6A5776DA3854}" type="parTrans" cxnId="{40E1559E-3718-4B10-B396-FF6D10095DCF}">
      <dgm:prSet/>
      <dgm:spPr/>
      <dgm:t>
        <a:bodyPr/>
        <a:lstStyle/>
        <a:p>
          <a:endParaRPr lang="es-ES"/>
        </a:p>
      </dgm:t>
    </dgm:pt>
    <dgm:pt modelId="{2726C47E-1503-455F-9926-7E10AF7BA5EB}" type="sibTrans" cxnId="{40E1559E-3718-4B10-B396-FF6D10095DCF}">
      <dgm:prSet/>
      <dgm:spPr/>
      <dgm:t>
        <a:bodyPr/>
        <a:lstStyle/>
        <a:p>
          <a:endParaRPr lang="es-ES"/>
        </a:p>
      </dgm:t>
    </dgm:pt>
    <dgm:pt modelId="{E688EC5E-31CB-4669-B685-5112D46D6435}">
      <dgm:prSet phldrT="[Texto]"/>
      <dgm:spPr/>
      <dgm:t>
        <a:bodyPr/>
        <a:lstStyle/>
        <a:p>
          <a:r>
            <a:rPr lang="es-ES" dirty="0"/>
            <a:t>Disponible offline</a:t>
          </a:r>
        </a:p>
      </dgm:t>
    </dgm:pt>
    <dgm:pt modelId="{364A0019-5213-4B9C-A24B-18D1A6A4AB30}" type="parTrans" cxnId="{E7091044-7739-43D3-A131-AFFBA0D208C0}">
      <dgm:prSet/>
      <dgm:spPr/>
      <dgm:t>
        <a:bodyPr/>
        <a:lstStyle/>
        <a:p>
          <a:endParaRPr lang="es-ES"/>
        </a:p>
      </dgm:t>
    </dgm:pt>
    <dgm:pt modelId="{FA1A5475-BC5C-4C3F-BD9F-CF1CCF38B506}" type="sibTrans" cxnId="{E7091044-7739-43D3-A131-AFFBA0D208C0}">
      <dgm:prSet/>
      <dgm:spPr/>
      <dgm:t>
        <a:bodyPr/>
        <a:lstStyle/>
        <a:p>
          <a:endParaRPr lang="es-ES"/>
        </a:p>
      </dgm:t>
    </dgm:pt>
    <dgm:pt modelId="{3D1FF110-A8F6-422E-834C-90B2A5401C11}">
      <dgm:prSet phldrT="[Texto]"/>
      <dgm:spPr/>
      <dgm:t>
        <a:bodyPr/>
        <a:lstStyle/>
        <a:p>
          <a:r>
            <a:rPr lang="es-ES" dirty="0"/>
            <a:t>Gobernanza de datos</a:t>
          </a:r>
        </a:p>
      </dgm:t>
    </dgm:pt>
    <dgm:pt modelId="{42A2BC3A-6088-42C8-8EC2-7BB028B8ADFA}" type="parTrans" cxnId="{4CEA5D30-3810-4AF7-9E13-29215955ED4D}">
      <dgm:prSet/>
      <dgm:spPr/>
      <dgm:t>
        <a:bodyPr/>
        <a:lstStyle/>
        <a:p>
          <a:endParaRPr lang="es-ES"/>
        </a:p>
      </dgm:t>
    </dgm:pt>
    <dgm:pt modelId="{EEC511D8-4372-4BD0-9ED4-2D5E4FB81B5A}" type="sibTrans" cxnId="{4CEA5D30-3810-4AF7-9E13-29215955ED4D}">
      <dgm:prSet/>
      <dgm:spPr/>
      <dgm:t>
        <a:bodyPr/>
        <a:lstStyle/>
        <a:p>
          <a:endParaRPr lang="es-ES"/>
        </a:p>
      </dgm:t>
    </dgm:pt>
    <dgm:pt modelId="{52B495F0-C7B2-4733-BA75-18583271D1CC}">
      <dgm:prSet phldrT="[Texto]"/>
      <dgm:spPr/>
      <dgm:t>
        <a:bodyPr/>
        <a:lstStyle/>
        <a:p>
          <a:r>
            <a:rPr lang="es-ES" dirty="0"/>
            <a:t>No alucinaciones</a:t>
          </a:r>
        </a:p>
      </dgm:t>
    </dgm:pt>
    <dgm:pt modelId="{53ACFBF4-AB98-4060-B7D2-B3CD9159C16D}" type="parTrans" cxnId="{F4899D3B-3F81-4DFE-A543-D78C9D403A98}">
      <dgm:prSet/>
      <dgm:spPr/>
      <dgm:t>
        <a:bodyPr/>
        <a:lstStyle/>
        <a:p>
          <a:endParaRPr lang="es-ES"/>
        </a:p>
      </dgm:t>
    </dgm:pt>
    <dgm:pt modelId="{13CE82A0-FE22-4715-93B6-5CA9770EAF19}" type="sibTrans" cxnId="{F4899D3B-3F81-4DFE-A543-D78C9D403A98}">
      <dgm:prSet/>
      <dgm:spPr/>
      <dgm:t>
        <a:bodyPr/>
        <a:lstStyle/>
        <a:p>
          <a:endParaRPr lang="es-ES"/>
        </a:p>
      </dgm:t>
    </dgm:pt>
    <dgm:pt modelId="{E9022B62-CAC0-4544-8F3B-E9F91739DB48}">
      <dgm:prSet phldrT="[Texto]"/>
      <dgm:spPr/>
      <dgm:t>
        <a:bodyPr/>
        <a:lstStyle/>
        <a:p>
          <a:r>
            <a:rPr lang="es-ES" dirty="0"/>
            <a:t>Accesibilidad</a:t>
          </a:r>
        </a:p>
      </dgm:t>
    </dgm:pt>
    <dgm:pt modelId="{B06580D1-15F0-4019-94E6-710FCBC0882E}" type="parTrans" cxnId="{37BFC1B0-8835-4D30-BE88-09E93C55E32B}">
      <dgm:prSet/>
      <dgm:spPr/>
      <dgm:t>
        <a:bodyPr/>
        <a:lstStyle/>
        <a:p>
          <a:endParaRPr lang="es-ES"/>
        </a:p>
      </dgm:t>
    </dgm:pt>
    <dgm:pt modelId="{68435E90-6EC6-4517-A827-9C819F72D784}" type="sibTrans" cxnId="{37BFC1B0-8835-4D30-BE88-09E93C55E32B}">
      <dgm:prSet/>
      <dgm:spPr/>
      <dgm:t>
        <a:bodyPr/>
        <a:lstStyle/>
        <a:p>
          <a:endParaRPr lang="es-ES"/>
        </a:p>
      </dgm:t>
    </dgm:pt>
    <dgm:pt modelId="{EFFABBF7-6342-4CC8-BFD6-CB13EAB6903F}">
      <dgm:prSet phldrT="[Texto]"/>
      <dgm:spPr/>
      <dgm:t>
        <a:bodyPr/>
        <a:lstStyle/>
        <a:p>
          <a:r>
            <a:rPr lang="es-ES" dirty="0"/>
            <a:t>BBDD como base</a:t>
          </a:r>
        </a:p>
      </dgm:t>
    </dgm:pt>
    <dgm:pt modelId="{0A16F71E-4575-44E1-9648-5304C7A189B0}" type="parTrans" cxnId="{A7BC18D3-6D31-40AD-BCBD-0AD1AF5F094B}">
      <dgm:prSet/>
      <dgm:spPr/>
      <dgm:t>
        <a:bodyPr/>
        <a:lstStyle/>
        <a:p>
          <a:endParaRPr lang="es-ES"/>
        </a:p>
      </dgm:t>
    </dgm:pt>
    <dgm:pt modelId="{24045B7F-6F9E-478C-95D9-17CBBC28C49D}" type="sibTrans" cxnId="{A7BC18D3-6D31-40AD-BCBD-0AD1AF5F094B}">
      <dgm:prSet/>
      <dgm:spPr/>
      <dgm:t>
        <a:bodyPr/>
        <a:lstStyle/>
        <a:p>
          <a:endParaRPr lang="es-ES"/>
        </a:p>
      </dgm:t>
    </dgm:pt>
    <dgm:pt modelId="{B76E9632-E77C-41D6-9EF7-4545046896E2}">
      <dgm:prSet phldrT="[Texto]"/>
      <dgm:spPr/>
      <dgm:t>
        <a:bodyPr/>
        <a:lstStyle/>
        <a:p>
          <a:r>
            <a:rPr lang="es-ES" dirty="0"/>
            <a:t>Oportunidades</a:t>
          </a:r>
        </a:p>
      </dgm:t>
    </dgm:pt>
    <dgm:pt modelId="{5F4A5E06-63BC-4953-8768-487BF2799CD4}" type="parTrans" cxnId="{650C5982-047A-4B2B-A5A5-D1EE003FDC75}">
      <dgm:prSet/>
      <dgm:spPr/>
      <dgm:t>
        <a:bodyPr/>
        <a:lstStyle/>
        <a:p>
          <a:endParaRPr lang="es-ES"/>
        </a:p>
      </dgm:t>
    </dgm:pt>
    <dgm:pt modelId="{5D34E0A5-4ADE-4D19-855D-1B153720F8C1}" type="sibTrans" cxnId="{650C5982-047A-4B2B-A5A5-D1EE003FDC75}">
      <dgm:prSet/>
      <dgm:spPr/>
      <dgm:t>
        <a:bodyPr/>
        <a:lstStyle/>
        <a:p>
          <a:endParaRPr lang="es-ES"/>
        </a:p>
      </dgm:t>
    </dgm:pt>
    <dgm:pt modelId="{EBDA0626-8922-4B74-A4AF-75984065E82A}">
      <dgm:prSet phldrT="[Texto]"/>
      <dgm:spPr/>
      <dgm:t>
        <a:bodyPr/>
        <a:lstStyle/>
        <a:p>
          <a:r>
            <a:rPr lang="es-ES" dirty="0"/>
            <a:t>Arquitectura desacoplada</a:t>
          </a:r>
        </a:p>
      </dgm:t>
    </dgm:pt>
    <dgm:pt modelId="{B8683E8A-B85E-4FD8-8DCC-565C5C9E9398}" type="parTrans" cxnId="{E20DF6F1-AA2D-43B2-85EE-B8C37B78ED99}">
      <dgm:prSet/>
      <dgm:spPr/>
      <dgm:t>
        <a:bodyPr/>
        <a:lstStyle/>
        <a:p>
          <a:endParaRPr lang="es-ES"/>
        </a:p>
      </dgm:t>
    </dgm:pt>
    <dgm:pt modelId="{2D59CB42-0D88-47AE-9EE9-3D4268352AB7}" type="sibTrans" cxnId="{E20DF6F1-AA2D-43B2-85EE-B8C37B78ED99}">
      <dgm:prSet/>
      <dgm:spPr/>
      <dgm:t>
        <a:bodyPr/>
        <a:lstStyle/>
        <a:p>
          <a:endParaRPr lang="es-ES"/>
        </a:p>
      </dgm:t>
    </dgm:pt>
    <dgm:pt modelId="{BECD32EE-90A4-4EC6-858E-417049F7891B}">
      <dgm:prSet phldrT="[Texto]"/>
      <dgm:spPr/>
      <dgm:t>
        <a:bodyPr/>
        <a:lstStyle/>
        <a:p>
          <a:r>
            <a:rPr lang="es-ES" dirty="0"/>
            <a:t>Logs del agente</a:t>
          </a:r>
        </a:p>
      </dgm:t>
    </dgm:pt>
    <dgm:pt modelId="{D96FC8C5-523B-4EC4-BE06-A9B863AFA789}" type="parTrans" cxnId="{95D0678F-D618-4C62-99ED-5C46E1FCD9FF}">
      <dgm:prSet/>
      <dgm:spPr/>
      <dgm:t>
        <a:bodyPr/>
        <a:lstStyle/>
        <a:p>
          <a:endParaRPr lang="es-ES"/>
        </a:p>
      </dgm:t>
    </dgm:pt>
    <dgm:pt modelId="{610082FA-DF9E-4A83-A7EA-DE51DEAD06FF}" type="sibTrans" cxnId="{95D0678F-D618-4C62-99ED-5C46E1FCD9FF}">
      <dgm:prSet/>
      <dgm:spPr/>
      <dgm:t>
        <a:bodyPr/>
        <a:lstStyle/>
        <a:p>
          <a:endParaRPr lang="es-ES"/>
        </a:p>
      </dgm:t>
    </dgm:pt>
    <dgm:pt modelId="{2295B59B-1C00-407E-961F-A0DA8503C5E2}">
      <dgm:prSet phldrT="[Texto]"/>
      <dgm:spPr/>
      <dgm:t>
        <a:bodyPr/>
        <a:lstStyle/>
        <a:p>
          <a:r>
            <a:rPr lang="es-ES" dirty="0" err="1"/>
            <a:t>Login</a:t>
          </a:r>
          <a:endParaRPr lang="es-ES" dirty="0"/>
        </a:p>
      </dgm:t>
    </dgm:pt>
    <dgm:pt modelId="{7C45226B-79D6-4B19-B87C-DBFC20E4D960}" type="parTrans" cxnId="{F3AD5E9D-BD50-405B-B84A-5406A677CE7C}">
      <dgm:prSet/>
      <dgm:spPr/>
      <dgm:t>
        <a:bodyPr/>
        <a:lstStyle/>
        <a:p>
          <a:endParaRPr lang="es-ES"/>
        </a:p>
      </dgm:t>
    </dgm:pt>
    <dgm:pt modelId="{AE16E984-B11B-4CAC-9BC7-6486CE0E95E0}" type="sibTrans" cxnId="{F3AD5E9D-BD50-405B-B84A-5406A677CE7C}">
      <dgm:prSet/>
      <dgm:spPr/>
      <dgm:t>
        <a:bodyPr/>
        <a:lstStyle/>
        <a:p>
          <a:endParaRPr lang="es-ES"/>
        </a:p>
      </dgm:t>
    </dgm:pt>
    <dgm:pt modelId="{27AB544F-7DAC-420B-A39F-383C42FA36A2}">
      <dgm:prSet phldrT="[Texto]"/>
      <dgm:spPr/>
      <dgm:t>
        <a:bodyPr/>
        <a:lstStyle/>
        <a:p>
          <a:r>
            <a:rPr lang="es-ES" dirty="0"/>
            <a:t>Imágenes de libros</a:t>
          </a:r>
        </a:p>
      </dgm:t>
    </dgm:pt>
    <dgm:pt modelId="{373D1A7C-85C1-445B-B2C4-3F8F1D6E49A1}" type="parTrans" cxnId="{C491EB54-1B4E-44A5-94F1-F3DD7126B572}">
      <dgm:prSet/>
      <dgm:spPr/>
      <dgm:t>
        <a:bodyPr/>
        <a:lstStyle/>
        <a:p>
          <a:endParaRPr lang="es-ES"/>
        </a:p>
      </dgm:t>
    </dgm:pt>
    <dgm:pt modelId="{6C8252F8-FDAC-477C-BDE9-42706806E24B}" type="sibTrans" cxnId="{C491EB54-1B4E-44A5-94F1-F3DD7126B572}">
      <dgm:prSet/>
      <dgm:spPr/>
      <dgm:t>
        <a:bodyPr/>
        <a:lstStyle/>
        <a:p>
          <a:endParaRPr lang="es-ES"/>
        </a:p>
      </dgm:t>
    </dgm:pt>
    <dgm:pt modelId="{6A441CBE-0155-4700-A7B4-F22EC96814DC}">
      <dgm:prSet phldrT="[Texto]"/>
      <dgm:spPr/>
      <dgm:t>
        <a:bodyPr/>
        <a:lstStyle/>
        <a:p>
          <a:r>
            <a:rPr lang="es-ES" dirty="0"/>
            <a:t>Sistema </a:t>
          </a:r>
          <a:r>
            <a:rPr lang="es-ES" dirty="0" err="1"/>
            <a:t>multiagente</a:t>
          </a:r>
          <a:r>
            <a:rPr lang="es-ES" dirty="0"/>
            <a:t> con nuevas funcionalidades</a:t>
          </a:r>
        </a:p>
      </dgm:t>
    </dgm:pt>
    <dgm:pt modelId="{339EAFB6-6EA6-42E5-AE2C-00C88BCC6C12}" type="parTrans" cxnId="{16C1A024-BEF4-4834-A364-1B442C127440}">
      <dgm:prSet/>
      <dgm:spPr/>
      <dgm:t>
        <a:bodyPr/>
        <a:lstStyle/>
        <a:p>
          <a:endParaRPr lang="es-ES"/>
        </a:p>
      </dgm:t>
    </dgm:pt>
    <dgm:pt modelId="{73B06658-7AD8-43F7-BAD5-5DD7370DE98E}" type="sibTrans" cxnId="{16C1A024-BEF4-4834-A364-1B442C127440}">
      <dgm:prSet/>
      <dgm:spPr/>
      <dgm:t>
        <a:bodyPr/>
        <a:lstStyle/>
        <a:p>
          <a:endParaRPr lang="es-ES"/>
        </a:p>
      </dgm:t>
    </dgm:pt>
    <dgm:pt modelId="{D4BB28E0-9F35-4B65-B683-EC2D1F9D2205}">
      <dgm:prSet phldrT="[Texto]"/>
      <dgm:spPr/>
      <dgm:t>
        <a:bodyPr/>
        <a:lstStyle/>
        <a:p>
          <a:r>
            <a:rPr lang="es-ES" dirty="0"/>
            <a:t>Plurilingüe</a:t>
          </a:r>
        </a:p>
      </dgm:t>
    </dgm:pt>
    <dgm:pt modelId="{C1CC3DEE-F49F-4228-AA0D-8BEA454E8ED7}" type="parTrans" cxnId="{2225933D-0A59-43B5-9F0B-845CDC9C43ED}">
      <dgm:prSet/>
      <dgm:spPr/>
      <dgm:t>
        <a:bodyPr/>
        <a:lstStyle/>
        <a:p>
          <a:endParaRPr lang="es-ES"/>
        </a:p>
      </dgm:t>
    </dgm:pt>
    <dgm:pt modelId="{AF95542D-F9D5-4B55-92F9-3A6746A63FB7}" type="sibTrans" cxnId="{2225933D-0A59-43B5-9F0B-845CDC9C43ED}">
      <dgm:prSet/>
      <dgm:spPr/>
      <dgm:t>
        <a:bodyPr/>
        <a:lstStyle/>
        <a:p>
          <a:endParaRPr lang="es-ES"/>
        </a:p>
      </dgm:t>
    </dgm:pt>
    <dgm:pt modelId="{20BD1F1E-6E6E-47A2-BDF4-678EA46B413B}">
      <dgm:prSet phldrT="[Texto]"/>
      <dgm:spPr/>
      <dgm:t>
        <a:bodyPr/>
        <a:lstStyle/>
        <a:p>
          <a:endParaRPr lang="es-ES" dirty="0"/>
        </a:p>
      </dgm:t>
    </dgm:pt>
    <dgm:pt modelId="{AD5109EC-79C2-402E-A5D0-A48A52BA9DDA}" type="sibTrans" cxnId="{50196B49-6CF4-4F64-BC98-77A0D1958ADC}">
      <dgm:prSet/>
      <dgm:spPr/>
    </dgm:pt>
    <dgm:pt modelId="{EF29ADE2-7DF9-4A8B-95BC-E10BE80E5A6A}" type="parTrans" cxnId="{50196B49-6CF4-4F64-BC98-77A0D1958ADC}">
      <dgm:prSet/>
      <dgm:spPr/>
    </dgm:pt>
    <dgm:pt modelId="{B68131E4-A509-466D-AD81-D873DCE33755}" type="pres">
      <dgm:prSet presAssocID="{2852D00F-DA51-44D2-818A-11CCCA00A118}" presName="Name0" presStyleCnt="0">
        <dgm:presLayoutVars>
          <dgm:dir/>
          <dgm:animLvl val="lvl"/>
          <dgm:resizeHandles val="exact"/>
        </dgm:presLayoutVars>
      </dgm:prSet>
      <dgm:spPr/>
    </dgm:pt>
    <dgm:pt modelId="{6ED34097-6C2C-4B4E-A6FE-8786F95E014B}" type="pres">
      <dgm:prSet presAssocID="{26C3E2CB-B242-4BB4-A7B2-3A1A81872A1D}" presName="composite" presStyleCnt="0"/>
      <dgm:spPr/>
    </dgm:pt>
    <dgm:pt modelId="{E3C9A16A-107C-4948-81B2-EE3C5B8D2785}" type="pres">
      <dgm:prSet presAssocID="{26C3E2CB-B242-4BB4-A7B2-3A1A81872A1D}" presName="parTx" presStyleLbl="alignNode1" presStyleIdx="0" presStyleCnt="4">
        <dgm:presLayoutVars>
          <dgm:chMax val="0"/>
          <dgm:chPref val="0"/>
          <dgm:bulletEnabled val="1"/>
        </dgm:presLayoutVars>
      </dgm:prSet>
      <dgm:spPr/>
    </dgm:pt>
    <dgm:pt modelId="{A96AED86-6ADE-47DC-9766-7215234DE0CB}" type="pres">
      <dgm:prSet presAssocID="{26C3E2CB-B242-4BB4-A7B2-3A1A81872A1D}" presName="desTx" presStyleLbl="alignAccFollowNode1" presStyleIdx="0" presStyleCnt="4">
        <dgm:presLayoutVars>
          <dgm:bulletEnabled val="1"/>
        </dgm:presLayoutVars>
      </dgm:prSet>
      <dgm:spPr/>
    </dgm:pt>
    <dgm:pt modelId="{C477035D-4BC3-466E-986D-666CC6BF2B51}" type="pres">
      <dgm:prSet presAssocID="{4A775126-72F8-42F5-B3E7-2BBC333AFB0E}" presName="space" presStyleCnt="0"/>
      <dgm:spPr/>
    </dgm:pt>
    <dgm:pt modelId="{B2E33692-9750-4A4D-ABC0-F49D4F7C1A18}" type="pres">
      <dgm:prSet presAssocID="{85EE1C28-2A38-4EDD-AACC-D0FA2B74FABC}" presName="composite" presStyleCnt="0"/>
      <dgm:spPr/>
    </dgm:pt>
    <dgm:pt modelId="{13DBA403-6C58-428E-8F01-531E45ED0963}" type="pres">
      <dgm:prSet presAssocID="{85EE1C28-2A38-4EDD-AACC-D0FA2B74FABC}" presName="parTx" presStyleLbl="alignNode1" presStyleIdx="1" presStyleCnt="4">
        <dgm:presLayoutVars>
          <dgm:chMax val="0"/>
          <dgm:chPref val="0"/>
          <dgm:bulletEnabled val="1"/>
        </dgm:presLayoutVars>
      </dgm:prSet>
      <dgm:spPr/>
    </dgm:pt>
    <dgm:pt modelId="{5AA68D0A-353D-440E-9F2D-9650432E0F5D}" type="pres">
      <dgm:prSet presAssocID="{85EE1C28-2A38-4EDD-AACC-D0FA2B74FABC}" presName="desTx" presStyleLbl="alignAccFollowNode1" presStyleIdx="1" presStyleCnt="4">
        <dgm:presLayoutVars>
          <dgm:bulletEnabled val="1"/>
        </dgm:presLayoutVars>
      </dgm:prSet>
      <dgm:spPr/>
    </dgm:pt>
    <dgm:pt modelId="{7FD27438-7CA4-422A-B724-3CE0FAB2AF24}" type="pres">
      <dgm:prSet presAssocID="{0E65DD85-C165-4423-9ED5-C9BE215B8593}" presName="space" presStyleCnt="0"/>
      <dgm:spPr/>
    </dgm:pt>
    <dgm:pt modelId="{39D04A97-E672-49BA-945B-8B8EF76A436D}" type="pres">
      <dgm:prSet presAssocID="{95F6FBBF-DF26-431F-A5E9-0F61CBC3BAF0}" presName="composite" presStyleCnt="0"/>
      <dgm:spPr/>
    </dgm:pt>
    <dgm:pt modelId="{2DF03521-D797-42C6-A9DD-B5ADE996DAD2}" type="pres">
      <dgm:prSet presAssocID="{95F6FBBF-DF26-431F-A5E9-0F61CBC3BAF0}" presName="parTx" presStyleLbl="alignNode1" presStyleIdx="2" presStyleCnt="4">
        <dgm:presLayoutVars>
          <dgm:chMax val="0"/>
          <dgm:chPref val="0"/>
          <dgm:bulletEnabled val="1"/>
        </dgm:presLayoutVars>
      </dgm:prSet>
      <dgm:spPr/>
    </dgm:pt>
    <dgm:pt modelId="{1FCA06F4-7922-43DF-992C-39DF8D5C6C97}" type="pres">
      <dgm:prSet presAssocID="{95F6FBBF-DF26-431F-A5E9-0F61CBC3BAF0}" presName="desTx" presStyleLbl="alignAccFollowNode1" presStyleIdx="2" presStyleCnt="4">
        <dgm:presLayoutVars>
          <dgm:bulletEnabled val="1"/>
        </dgm:presLayoutVars>
      </dgm:prSet>
      <dgm:spPr/>
    </dgm:pt>
    <dgm:pt modelId="{8A08DF53-7C47-4593-905D-ECE1FD7FBA1D}" type="pres">
      <dgm:prSet presAssocID="{2726C47E-1503-455F-9926-7E10AF7BA5EB}" presName="space" presStyleCnt="0"/>
      <dgm:spPr/>
    </dgm:pt>
    <dgm:pt modelId="{C855E9A1-4528-46B0-9BAB-9C906BC7BAEC}" type="pres">
      <dgm:prSet presAssocID="{B76E9632-E77C-41D6-9EF7-4545046896E2}" presName="composite" presStyleCnt="0"/>
      <dgm:spPr/>
    </dgm:pt>
    <dgm:pt modelId="{5C5B2992-AB82-4A00-BA3C-D57CC832BB05}" type="pres">
      <dgm:prSet presAssocID="{B76E9632-E77C-41D6-9EF7-4545046896E2}" presName="parTx" presStyleLbl="alignNode1" presStyleIdx="3" presStyleCnt="4">
        <dgm:presLayoutVars>
          <dgm:chMax val="0"/>
          <dgm:chPref val="0"/>
          <dgm:bulletEnabled val="1"/>
        </dgm:presLayoutVars>
      </dgm:prSet>
      <dgm:spPr/>
    </dgm:pt>
    <dgm:pt modelId="{D5E4A4F7-4A91-4489-9226-B91849EDD6F3}" type="pres">
      <dgm:prSet presAssocID="{B76E9632-E77C-41D6-9EF7-4545046896E2}" presName="desTx" presStyleLbl="alignAccFollowNode1" presStyleIdx="3" presStyleCnt="4">
        <dgm:presLayoutVars>
          <dgm:bulletEnabled val="1"/>
        </dgm:presLayoutVars>
      </dgm:prSet>
      <dgm:spPr/>
    </dgm:pt>
  </dgm:ptLst>
  <dgm:cxnLst>
    <dgm:cxn modelId="{61CB6310-C19F-4871-B1BC-D390985D9F73}" srcId="{26C3E2CB-B242-4BB4-A7B2-3A1A81872A1D}" destId="{FC7E63C4-8857-4082-9A4C-E2B8D1311D07}" srcOrd="2" destOrd="0" parTransId="{DA15460D-2B1E-490C-9C80-8C077611FB1B}" sibTransId="{6E206B80-44E5-4F65-8131-E7B23C7D1AC5}"/>
    <dgm:cxn modelId="{30919B13-21EE-4E00-8897-2CE8EEFA0728}" type="presOf" srcId="{2D3DF870-B790-475D-B70A-656F65C7B88D}" destId="{5AA68D0A-353D-440E-9F2D-9650432E0F5D}" srcOrd="0" destOrd="0" presId="urn:microsoft.com/office/officeart/2005/8/layout/hList1"/>
    <dgm:cxn modelId="{16C1A024-BEF4-4834-A364-1B442C127440}" srcId="{B76E9632-E77C-41D6-9EF7-4545046896E2}" destId="{6A441CBE-0155-4700-A7B4-F22EC96814DC}" srcOrd="4" destOrd="0" parTransId="{339EAFB6-6EA6-42E5-AE2C-00C88BCC6C12}" sibTransId="{73B06658-7AD8-43F7-BAD5-5DD7370DE98E}"/>
    <dgm:cxn modelId="{4CEA5D30-3810-4AF7-9E13-29215955ED4D}" srcId="{95F6FBBF-DF26-431F-A5E9-0F61CBC3BAF0}" destId="{3D1FF110-A8F6-422E-834C-90B2A5401C11}" srcOrd="1" destOrd="0" parTransId="{42A2BC3A-6088-42C8-8EC2-7BB028B8ADFA}" sibTransId="{EEC511D8-4372-4BD0-9ED4-2D5E4FB81B5A}"/>
    <dgm:cxn modelId="{F4899D3B-3F81-4DFE-A543-D78C9D403A98}" srcId="{95F6FBBF-DF26-431F-A5E9-0F61CBC3BAF0}" destId="{52B495F0-C7B2-4733-BA75-18583271D1CC}" srcOrd="2" destOrd="0" parTransId="{53ACFBF4-AB98-4060-B7D2-B3CD9159C16D}" sibTransId="{13CE82A0-FE22-4715-93B6-5CA9770EAF19}"/>
    <dgm:cxn modelId="{2225933D-0A59-43B5-9F0B-845CDC9C43ED}" srcId="{95F6FBBF-DF26-431F-A5E9-0F61CBC3BAF0}" destId="{D4BB28E0-9F35-4B65-B683-EC2D1F9D2205}" srcOrd="5" destOrd="0" parTransId="{C1CC3DEE-F49F-4228-AA0D-8BEA454E8ED7}" sibTransId="{AF95542D-F9D5-4B55-92F9-3A6746A63FB7}"/>
    <dgm:cxn modelId="{9D1C8140-1A3A-4C71-96D0-16C985AB46DC}" srcId="{85EE1C28-2A38-4EDD-AACC-D0FA2B74FABC}" destId="{2D3DF870-B790-475D-B70A-656F65C7B88D}" srcOrd="0" destOrd="0" parTransId="{E17C232A-1068-47E4-A54A-C94D7989F730}" sibTransId="{5463F005-B011-40B4-8C89-0CD026E4803D}"/>
    <dgm:cxn modelId="{EF72915F-E362-4795-93F2-24DFFA880DF8}" type="presOf" srcId="{BECD32EE-90A4-4EC6-858E-417049F7891B}" destId="{D5E4A4F7-4A91-4489-9226-B91849EDD6F3}" srcOrd="0" destOrd="1" presId="urn:microsoft.com/office/officeart/2005/8/layout/hList1"/>
    <dgm:cxn modelId="{A90FFD62-A39C-4815-810F-4802240BF9FA}" type="presOf" srcId="{2295B59B-1C00-407E-961F-A0DA8503C5E2}" destId="{D5E4A4F7-4A91-4489-9226-B91849EDD6F3}" srcOrd="0" destOrd="2" presId="urn:microsoft.com/office/officeart/2005/8/layout/hList1"/>
    <dgm:cxn modelId="{5068D763-97CE-4180-9A4C-33B388BCEB7A}" srcId="{85EE1C28-2A38-4EDD-AACC-D0FA2B74FABC}" destId="{D3F84F2E-73DD-42DD-BB55-C04AB9A292FC}" srcOrd="3" destOrd="0" parTransId="{E74EA3ED-E8CD-4543-8937-FFDB99B16A35}" sibTransId="{B2C4F05B-FE9D-49B5-B164-1D79B4616A01}"/>
    <dgm:cxn modelId="{E7091044-7739-43D3-A131-AFFBA0D208C0}" srcId="{95F6FBBF-DF26-431F-A5E9-0F61CBC3BAF0}" destId="{E688EC5E-31CB-4669-B685-5112D46D6435}" srcOrd="0" destOrd="0" parTransId="{364A0019-5213-4B9C-A24B-18D1A6A4AB30}" sibTransId="{FA1A5475-BC5C-4C3F-BD9F-CF1CCF38B506}"/>
    <dgm:cxn modelId="{93A08D68-DABA-4DAB-AEE2-2F914D838DC5}" srcId="{26C3E2CB-B242-4BB4-A7B2-3A1A81872A1D}" destId="{54FFD2B7-EE56-49E8-89FE-2FA6E9CFD722}" srcOrd="3" destOrd="0" parTransId="{92FC521E-7874-4AE2-B9BF-DE1D357AF4B6}" sibTransId="{214B95CC-8173-48C5-86CE-515E0141CCE0}"/>
    <dgm:cxn modelId="{50196B49-6CF4-4F64-BC98-77A0D1958ADC}" srcId="{95F6FBBF-DF26-431F-A5E9-0F61CBC3BAF0}" destId="{20BD1F1E-6E6E-47A2-BDF4-678EA46B413B}" srcOrd="6" destOrd="0" parTransId="{EF29ADE2-7DF9-4A8B-95BC-E10BE80E5A6A}" sibTransId="{AD5109EC-79C2-402E-A5D0-A48A52BA9DDA}"/>
    <dgm:cxn modelId="{F8B1E46A-9CD3-46D1-8B29-26FAF7D1D3E8}" srcId="{2852D00F-DA51-44D2-818A-11CCCA00A118}" destId="{85EE1C28-2A38-4EDD-AACC-D0FA2B74FABC}" srcOrd="1" destOrd="0" parTransId="{F589C6D6-23C7-4EA1-901D-87C31729EBEC}" sibTransId="{0E65DD85-C165-4423-9ED5-C9BE215B8593}"/>
    <dgm:cxn modelId="{F846AC4F-DA07-443B-A9A9-0F387DE739BF}" type="presOf" srcId="{FC13E0DF-8A7E-4F74-8FD8-C0D92937C5BD}" destId="{A96AED86-6ADE-47DC-9766-7215234DE0CB}" srcOrd="0" destOrd="1" presId="urn:microsoft.com/office/officeart/2005/8/layout/hList1"/>
    <dgm:cxn modelId="{0988DB74-90AD-441E-A0F8-9C7BA9BE1494}" srcId="{2852D00F-DA51-44D2-818A-11CCCA00A118}" destId="{26C3E2CB-B242-4BB4-A7B2-3A1A81872A1D}" srcOrd="0" destOrd="0" parTransId="{65297429-1FAA-456F-BCF8-D38F0359A2B4}" sibTransId="{4A775126-72F8-42F5-B3E7-2BBC333AFB0E}"/>
    <dgm:cxn modelId="{C491EB54-1B4E-44A5-94F1-F3DD7126B572}" srcId="{B76E9632-E77C-41D6-9EF7-4545046896E2}" destId="{27AB544F-7DAC-420B-A39F-383C42FA36A2}" srcOrd="3" destOrd="0" parTransId="{373D1A7C-85C1-445B-B2C4-3F8F1D6E49A1}" sibTransId="{6C8252F8-FDAC-477C-BDE9-42706806E24B}"/>
    <dgm:cxn modelId="{CB700C78-DEA1-496C-A93B-5F10D27CC9F8}" type="presOf" srcId="{02CCC672-58E5-4EB3-AB80-125F310EB1BC}" destId="{5AA68D0A-353D-440E-9F2D-9650432E0F5D}" srcOrd="0" destOrd="2" presId="urn:microsoft.com/office/officeart/2005/8/layout/hList1"/>
    <dgm:cxn modelId="{C4A05658-0FAF-48A8-9D76-06EBD8A6CDE6}" srcId="{26C3E2CB-B242-4BB4-A7B2-3A1A81872A1D}" destId="{EB3EBD9F-54F2-45CF-BC5E-8B3458B219C9}" srcOrd="0" destOrd="0" parTransId="{904B513E-47BC-4E77-9198-B7CBE7F524C1}" sibTransId="{A420DB83-0113-473E-AC78-C9DA6D7D21C4}"/>
    <dgm:cxn modelId="{E1D9A67E-2346-47E0-BE9B-448D761D5A65}" type="presOf" srcId="{EFFABBF7-6342-4CC8-BFD6-CB13EAB6903F}" destId="{1FCA06F4-7922-43DF-992C-39DF8D5C6C97}" srcOrd="0" destOrd="4" presId="urn:microsoft.com/office/officeart/2005/8/layout/hList1"/>
    <dgm:cxn modelId="{72F4AD80-DA54-4D82-93F1-B934DBFAD102}" type="presOf" srcId="{52B495F0-C7B2-4733-BA75-18583271D1CC}" destId="{1FCA06F4-7922-43DF-992C-39DF8D5C6C97}" srcOrd="0" destOrd="2" presId="urn:microsoft.com/office/officeart/2005/8/layout/hList1"/>
    <dgm:cxn modelId="{650C5982-047A-4B2B-A5A5-D1EE003FDC75}" srcId="{2852D00F-DA51-44D2-818A-11CCCA00A118}" destId="{B76E9632-E77C-41D6-9EF7-4545046896E2}" srcOrd="3" destOrd="0" parTransId="{5F4A5E06-63BC-4953-8768-487BF2799CD4}" sibTransId="{5D34E0A5-4ADE-4D19-855D-1B153720F8C1}"/>
    <dgm:cxn modelId="{8CA42A88-7AE9-4B5C-B99F-41F779241840}" type="presOf" srcId="{1FF534DC-C3C8-4570-9580-B82143D71FD2}" destId="{5AA68D0A-353D-440E-9F2D-9650432E0F5D}" srcOrd="0" destOrd="1" presId="urn:microsoft.com/office/officeart/2005/8/layout/hList1"/>
    <dgm:cxn modelId="{95D0678F-D618-4C62-99ED-5C46E1FCD9FF}" srcId="{B76E9632-E77C-41D6-9EF7-4545046896E2}" destId="{BECD32EE-90A4-4EC6-858E-417049F7891B}" srcOrd="1" destOrd="0" parTransId="{D96FC8C5-523B-4EC4-BE06-A9B863AFA789}" sibTransId="{610082FA-DF9E-4A83-A7EA-DE51DEAD06FF}"/>
    <dgm:cxn modelId="{1FBD0B90-3C4C-4B61-8D97-010B5A0CEDF2}" type="presOf" srcId="{E688EC5E-31CB-4669-B685-5112D46D6435}" destId="{1FCA06F4-7922-43DF-992C-39DF8D5C6C97}" srcOrd="0" destOrd="0" presId="urn:microsoft.com/office/officeart/2005/8/layout/hList1"/>
    <dgm:cxn modelId="{4BC00093-C38C-44FE-85CE-8916137AE764}" type="presOf" srcId="{E9022B62-CAC0-4544-8F3B-E9F91739DB48}" destId="{1FCA06F4-7922-43DF-992C-39DF8D5C6C97}" srcOrd="0" destOrd="3" presId="urn:microsoft.com/office/officeart/2005/8/layout/hList1"/>
    <dgm:cxn modelId="{0A459A96-81B5-42E4-B5C2-7C7CD7145715}" type="presOf" srcId="{95F6FBBF-DF26-431F-A5E9-0F61CBC3BAF0}" destId="{2DF03521-D797-42C6-A9DD-B5ADE996DAD2}" srcOrd="0" destOrd="0" presId="urn:microsoft.com/office/officeart/2005/8/layout/hList1"/>
    <dgm:cxn modelId="{F3AD5E9D-BD50-405B-B84A-5406A677CE7C}" srcId="{B76E9632-E77C-41D6-9EF7-4545046896E2}" destId="{2295B59B-1C00-407E-961F-A0DA8503C5E2}" srcOrd="2" destOrd="0" parTransId="{7C45226B-79D6-4B19-B87C-DBFC20E4D960}" sibTransId="{AE16E984-B11B-4CAC-9BC7-6486CE0E95E0}"/>
    <dgm:cxn modelId="{67F56F9E-A655-4B30-A271-A2F92CD70F66}" srcId="{26C3E2CB-B242-4BB4-A7B2-3A1A81872A1D}" destId="{FC13E0DF-8A7E-4F74-8FD8-C0D92937C5BD}" srcOrd="1" destOrd="0" parTransId="{DE875525-D5A1-40D5-B408-59AF9D1B2E8D}" sibTransId="{4F6AC644-2C30-486B-9673-4CEE9D142DE5}"/>
    <dgm:cxn modelId="{40E1559E-3718-4B10-B396-FF6D10095DCF}" srcId="{2852D00F-DA51-44D2-818A-11CCCA00A118}" destId="{95F6FBBF-DF26-431F-A5E9-0F61CBC3BAF0}" srcOrd="2" destOrd="0" parTransId="{C3BA505B-45FE-46A4-B2BE-6A5776DA3854}" sibTransId="{2726C47E-1503-455F-9926-7E10AF7BA5EB}"/>
    <dgm:cxn modelId="{4E1FAC9F-70DD-440E-BCB1-061F5979FC30}" type="presOf" srcId="{EB3EBD9F-54F2-45CF-BC5E-8B3458B219C9}" destId="{A96AED86-6ADE-47DC-9766-7215234DE0CB}" srcOrd="0" destOrd="0" presId="urn:microsoft.com/office/officeart/2005/8/layout/hList1"/>
    <dgm:cxn modelId="{289512A0-7E55-45F2-ABCA-D72F5936B8E7}" type="presOf" srcId="{D3F84F2E-73DD-42DD-BB55-C04AB9A292FC}" destId="{5AA68D0A-353D-440E-9F2D-9650432E0F5D}" srcOrd="0" destOrd="3" presId="urn:microsoft.com/office/officeart/2005/8/layout/hList1"/>
    <dgm:cxn modelId="{EA857DA0-FBA7-4258-94B9-220AC5C0EA2D}" type="presOf" srcId="{FC7E63C4-8857-4082-9A4C-E2B8D1311D07}" destId="{A96AED86-6ADE-47DC-9766-7215234DE0CB}" srcOrd="0" destOrd="2" presId="urn:microsoft.com/office/officeart/2005/8/layout/hList1"/>
    <dgm:cxn modelId="{155E48A1-F137-4B6E-A13F-3241DC87E92B}" type="presOf" srcId="{27AB544F-7DAC-420B-A39F-383C42FA36A2}" destId="{D5E4A4F7-4A91-4489-9226-B91849EDD6F3}" srcOrd="0" destOrd="3" presId="urn:microsoft.com/office/officeart/2005/8/layout/hList1"/>
    <dgm:cxn modelId="{856037A3-C0B9-48CA-8A99-AD00129DE0C5}" type="presOf" srcId="{26C3E2CB-B242-4BB4-A7B2-3A1A81872A1D}" destId="{E3C9A16A-107C-4948-81B2-EE3C5B8D2785}" srcOrd="0" destOrd="0" presId="urn:microsoft.com/office/officeart/2005/8/layout/hList1"/>
    <dgm:cxn modelId="{081425A6-B8C5-471C-9F24-D588E0491252}" type="presOf" srcId="{EBDA0626-8922-4B74-A4AF-75984065E82A}" destId="{D5E4A4F7-4A91-4489-9226-B91849EDD6F3}" srcOrd="0" destOrd="0" presId="urn:microsoft.com/office/officeart/2005/8/layout/hList1"/>
    <dgm:cxn modelId="{37BFC1B0-8835-4D30-BE88-09E93C55E32B}" srcId="{95F6FBBF-DF26-431F-A5E9-0F61CBC3BAF0}" destId="{E9022B62-CAC0-4544-8F3B-E9F91739DB48}" srcOrd="3" destOrd="0" parTransId="{B06580D1-15F0-4019-94E6-710FCBC0882E}" sibTransId="{68435E90-6EC6-4517-A827-9C819F72D784}"/>
    <dgm:cxn modelId="{4C5FB3B4-018E-4D1E-9218-CC63177B1478}" type="presOf" srcId="{20BD1F1E-6E6E-47A2-BDF4-678EA46B413B}" destId="{1FCA06F4-7922-43DF-992C-39DF8D5C6C97}" srcOrd="0" destOrd="6" presId="urn:microsoft.com/office/officeart/2005/8/layout/hList1"/>
    <dgm:cxn modelId="{9436C1C0-ED0B-4450-BD1C-AF8C4D0F5E69}" type="presOf" srcId="{3D1FF110-A8F6-422E-834C-90B2A5401C11}" destId="{1FCA06F4-7922-43DF-992C-39DF8D5C6C97}" srcOrd="0" destOrd="1" presId="urn:microsoft.com/office/officeart/2005/8/layout/hList1"/>
    <dgm:cxn modelId="{17D804C3-EDBA-4223-ACEF-4943FD9094CD}" type="presOf" srcId="{B76E9632-E77C-41D6-9EF7-4545046896E2}" destId="{5C5B2992-AB82-4A00-BA3C-D57CC832BB05}" srcOrd="0" destOrd="0" presId="urn:microsoft.com/office/officeart/2005/8/layout/hList1"/>
    <dgm:cxn modelId="{26E1F6C3-4447-4484-A26F-8D2FAE5E50B4}" type="presOf" srcId="{85EE1C28-2A38-4EDD-AACC-D0FA2B74FABC}" destId="{13DBA403-6C58-428E-8F01-531E45ED0963}" srcOrd="0" destOrd="0" presId="urn:microsoft.com/office/officeart/2005/8/layout/hList1"/>
    <dgm:cxn modelId="{A7BC18D3-6D31-40AD-BCBD-0AD1AF5F094B}" srcId="{95F6FBBF-DF26-431F-A5E9-0F61CBC3BAF0}" destId="{EFFABBF7-6342-4CC8-BFD6-CB13EAB6903F}" srcOrd="4" destOrd="0" parTransId="{0A16F71E-4575-44E1-9648-5304C7A189B0}" sibTransId="{24045B7F-6F9E-478C-95D9-17CBBC28C49D}"/>
    <dgm:cxn modelId="{B6E7E3D3-E0F5-4E76-95F9-8D1344789030}" type="presOf" srcId="{6A441CBE-0155-4700-A7B4-F22EC96814DC}" destId="{D5E4A4F7-4A91-4489-9226-B91849EDD6F3}" srcOrd="0" destOrd="4" presId="urn:microsoft.com/office/officeart/2005/8/layout/hList1"/>
    <dgm:cxn modelId="{6233F7DC-5AE4-408C-A691-97FE4920D7AC}" type="presOf" srcId="{54FFD2B7-EE56-49E8-89FE-2FA6E9CFD722}" destId="{A96AED86-6ADE-47DC-9766-7215234DE0CB}" srcOrd="0" destOrd="3" presId="urn:microsoft.com/office/officeart/2005/8/layout/hList1"/>
    <dgm:cxn modelId="{EE3007E7-68EF-4C8E-B9A2-DB3F5B4226D3}" type="presOf" srcId="{D4BB28E0-9F35-4B65-B683-EC2D1F9D2205}" destId="{1FCA06F4-7922-43DF-992C-39DF8D5C6C97}" srcOrd="0" destOrd="5" presId="urn:microsoft.com/office/officeart/2005/8/layout/hList1"/>
    <dgm:cxn modelId="{9D444EE8-D768-4820-B96F-39B2B70FEFA9}" srcId="{85EE1C28-2A38-4EDD-AACC-D0FA2B74FABC}" destId="{1FF534DC-C3C8-4570-9580-B82143D71FD2}" srcOrd="1" destOrd="0" parTransId="{0F5B119B-BF15-42F5-B77B-B2E26E1445EE}" sibTransId="{9DB23E68-3103-452A-A157-4BDFC95F3CDA}"/>
    <dgm:cxn modelId="{7FACF5EF-0982-4DF9-B098-B4501DBAB7FA}" type="presOf" srcId="{2852D00F-DA51-44D2-818A-11CCCA00A118}" destId="{B68131E4-A509-466D-AD81-D873DCE33755}" srcOrd="0" destOrd="0" presId="urn:microsoft.com/office/officeart/2005/8/layout/hList1"/>
    <dgm:cxn modelId="{E20DF6F1-AA2D-43B2-85EE-B8C37B78ED99}" srcId="{B76E9632-E77C-41D6-9EF7-4545046896E2}" destId="{EBDA0626-8922-4B74-A4AF-75984065E82A}" srcOrd="0" destOrd="0" parTransId="{B8683E8A-B85E-4FD8-8DCC-565C5C9E9398}" sibTransId="{2D59CB42-0D88-47AE-9EE9-3D4268352AB7}"/>
    <dgm:cxn modelId="{0F1741F2-5D59-462B-B5AA-9243413543C9}" srcId="{85EE1C28-2A38-4EDD-AACC-D0FA2B74FABC}" destId="{02CCC672-58E5-4EB3-AB80-125F310EB1BC}" srcOrd="2" destOrd="0" parTransId="{3ACFE26A-240E-4A2D-9D07-8253119B62ED}" sibTransId="{4519987F-C708-4340-84F9-98FFB1649F5A}"/>
    <dgm:cxn modelId="{F2B2594B-48DD-412F-9F22-783CE7FC2245}" type="presParOf" srcId="{B68131E4-A509-466D-AD81-D873DCE33755}" destId="{6ED34097-6C2C-4B4E-A6FE-8786F95E014B}" srcOrd="0" destOrd="0" presId="urn:microsoft.com/office/officeart/2005/8/layout/hList1"/>
    <dgm:cxn modelId="{94A0F282-97EF-461E-8421-C7F519D01331}" type="presParOf" srcId="{6ED34097-6C2C-4B4E-A6FE-8786F95E014B}" destId="{E3C9A16A-107C-4948-81B2-EE3C5B8D2785}" srcOrd="0" destOrd="0" presId="urn:microsoft.com/office/officeart/2005/8/layout/hList1"/>
    <dgm:cxn modelId="{087DD282-1614-4694-BE3E-08C0FE27F487}" type="presParOf" srcId="{6ED34097-6C2C-4B4E-A6FE-8786F95E014B}" destId="{A96AED86-6ADE-47DC-9766-7215234DE0CB}" srcOrd="1" destOrd="0" presId="urn:microsoft.com/office/officeart/2005/8/layout/hList1"/>
    <dgm:cxn modelId="{CE1F59E1-0981-433D-97D8-A427CE15B1B0}" type="presParOf" srcId="{B68131E4-A509-466D-AD81-D873DCE33755}" destId="{C477035D-4BC3-466E-986D-666CC6BF2B51}" srcOrd="1" destOrd="0" presId="urn:microsoft.com/office/officeart/2005/8/layout/hList1"/>
    <dgm:cxn modelId="{FC76E08E-4E5F-4E48-9C51-712412D54BC6}" type="presParOf" srcId="{B68131E4-A509-466D-AD81-D873DCE33755}" destId="{B2E33692-9750-4A4D-ABC0-F49D4F7C1A18}" srcOrd="2" destOrd="0" presId="urn:microsoft.com/office/officeart/2005/8/layout/hList1"/>
    <dgm:cxn modelId="{47F72BB9-F096-4538-AF9D-D649077717AC}" type="presParOf" srcId="{B2E33692-9750-4A4D-ABC0-F49D4F7C1A18}" destId="{13DBA403-6C58-428E-8F01-531E45ED0963}" srcOrd="0" destOrd="0" presId="urn:microsoft.com/office/officeart/2005/8/layout/hList1"/>
    <dgm:cxn modelId="{05973F67-763A-4F49-A083-6892E33662E3}" type="presParOf" srcId="{B2E33692-9750-4A4D-ABC0-F49D4F7C1A18}" destId="{5AA68D0A-353D-440E-9F2D-9650432E0F5D}" srcOrd="1" destOrd="0" presId="urn:microsoft.com/office/officeart/2005/8/layout/hList1"/>
    <dgm:cxn modelId="{09BD7045-6154-4D9C-8772-A14A1CE30B68}" type="presParOf" srcId="{B68131E4-A509-466D-AD81-D873DCE33755}" destId="{7FD27438-7CA4-422A-B724-3CE0FAB2AF24}" srcOrd="3" destOrd="0" presId="urn:microsoft.com/office/officeart/2005/8/layout/hList1"/>
    <dgm:cxn modelId="{C0E236EA-B93E-4C42-ACC1-36BD469B1AC4}" type="presParOf" srcId="{B68131E4-A509-466D-AD81-D873DCE33755}" destId="{39D04A97-E672-49BA-945B-8B8EF76A436D}" srcOrd="4" destOrd="0" presId="urn:microsoft.com/office/officeart/2005/8/layout/hList1"/>
    <dgm:cxn modelId="{6277543F-4E4D-441F-855C-E3C04E15DBDB}" type="presParOf" srcId="{39D04A97-E672-49BA-945B-8B8EF76A436D}" destId="{2DF03521-D797-42C6-A9DD-B5ADE996DAD2}" srcOrd="0" destOrd="0" presId="urn:microsoft.com/office/officeart/2005/8/layout/hList1"/>
    <dgm:cxn modelId="{3E6A22A8-6E5A-4296-AAED-43BA8DAB8F0A}" type="presParOf" srcId="{39D04A97-E672-49BA-945B-8B8EF76A436D}" destId="{1FCA06F4-7922-43DF-992C-39DF8D5C6C97}" srcOrd="1" destOrd="0" presId="urn:microsoft.com/office/officeart/2005/8/layout/hList1"/>
    <dgm:cxn modelId="{54378BB5-7991-4665-965C-F21A2C49843C}" type="presParOf" srcId="{B68131E4-A509-466D-AD81-D873DCE33755}" destId="{8A08DF53-7C47-4593-905D-ECE1FD7FBA1D}" srcOrd="5" destOrd="0" presId="urn:microsoft.com/office/officeart/2005/8/layout/hList1"/>
    <dgm:cxn modelId="{894595B1-E9D6-4864-8A89-495DE32C196D}" type="presParOf" srcId="{B68131E4-A509-466D-AD81-D873DCE33755}" destId="{C855E9A1-4528-46B0-9BAB-9C906BC7BAEC}" srcOrd="6" destOrd="0" presId="urn:microsoft.com/office/officeart/2005/8/layout/hList1"/>
    <dgm:cxn modelId="{5BDE4969-41A7-4EC7-BDC5-B65CB49E7833}" type="presParOf" srcId="{C855E9A1-4528-46B0-9BAB-9C906BC7BAEC}" destId="{5C5B2992-AB82-4A00-BA3C-D57CC832BB05}" srcOrd="0" destOrd="0" presId="urn:microsoft.com/office/officeart/2005/8/layout/hList1"/>
    <dgm:cxn modelId="{AEEB3D1B-4D1A-4E4A-A6EB-5D72DEA8C3FF}" type="presParOf" srcId="{C855E9A1-4528-46B0-9BAB-9C906BC7BAEC}" destId="{D5E4A4F7-4A91-4489-9226-B91849EDD6F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4474D1D-CF00-4221-9FF0-39FF28363E8F}" type="doc">
      <dgm:prSet loTypeId="urn:microsoft.com/office/officeart/2005/8/layout/bProcess4" loCatId="process" qsTypeId="urn:microsoft.com/office/officeart/2005/8/quickstyle/simple5" qsCatId="simple" csTypeId="urn:microsoft.com/office/officeart/2005/8/colors/colorful1" csCatId="colorful" phldr="1"/>
      <dgm:spPr/>
      <dgm:t>
        <a:bodyPr/>
        <a:lstStyle/>
        <a:p>
          <a:endParaRPr lang="es-ES"/>
        </a:p>
      </dgm:t>
    </dgm:pt>
    <dgm:pt modelId="{B29E823D-D0A8-41FB-AD7E-0B749086920A}">
      <dgm:prSet phldrT="[Texto]"/>
      <dgm:spPr/>
      <dgm:t>
        <a:bodyPr/>
        <a:lstStyle/>
        <a:p>
          <a:r>
            <a:rPr lang="es-ES" dirty="0"/>
            <a:t>Perfiles de usuario</a:t>
          </a:r>
        </a:p>
      </dgm:t>
    </dgm:pt>
    <dgm:pt modelId="{BFAE61B1-DA0B-4DA1-807F-40110C879DBA}" type="parTrans" cxnId="{409A0BA9-AF56-4FBA-B56D-AB5DB7313FCF}">
      <dgm:prSet/>
      <dgm:spPr/>
      <dgm:t>
        <a:bodyPr/>
        <a:lstStyle/>
        <a:p>
          <a:endParaRPr lang="es-ES"/>
        </a:p>
      </dgm:t>
    </dgm:pt>
    <dgm:pt modelId="{B6712AA1-E7E4-4D6B-9368-1ED407EF9612}" type="sibTrans" cxnId="{409A0BA9-AF56-4FBA-B56D-AB5DB7313FCF}">
      <dgm:prSet/>
      <dgm:spPr/>
      <dgm:t>
        <a:bodyPr/>
        <a:lstStyle/>
        <a:p>
          <a:endParaRPr lang="es-ES"/>
        </a:p>
      </dgm:t>
    </dgm:pt>
    <dgm:pt modelId="{9B291277-DAE5-48A3-9E0B-6F8715F0CF8F}">
      <dgm:prSet phldrT="[Texto]"/>
      <dgm:spPr/>
      <dgm:t>
        <a:bodyPr/>
        <a:lstStyle/>
        <a:p>
          <a:r>
            <a:rPr lang="es-ES" dirty="0"/>
            <a:t>Ampliar BBDD</a:t>
          </a:r>
        </a:p>
      </dgm:t>
    </dgm:pt>
    <dgm:pt modelId="{E67A09C4-1F95-4F2D-BF56-5131D70673A1}" type="parTrans" cxnId="{710FCC1B-B5F6-4667-92B5-3315EA2C60E9}">
      <dgm:prSet/>
      <dgm:spPr/>
      <dgm:t>
        <a:bodyPr/>
        <a:lstStyle/>
        <a:p>
          <a:endParaRPr lang="es-ES"/>
        </a:p>
      </dgm:t>
    </dgm:pt>
    <dgm:pt modelId="{64D98DF2-357C-4BC6-9C52-01CB79AF863E}" type="sibTrans" cxnId="{710FCC1B-B5F6-4667-92B5-3315EA2C60E9}">
      <dgm:prSet/>
      <dgm:spPr/>
      <dgm:t>
        <a:bodyPr/>
        <a:lstStyle/>
        <a:p>
          <a:endParaRPr lang="es-ES"/>
        </a:p>
      </dgm:t>
    </dgm:pt>
    <dgm:pt modelId="{C0A54F95-027D-497F-8B05-43D8973142DD}">
      <dgm:prSet phldrT="[Texto]"/>
      <dgm:spPr/>
      <dgm:t>
        <a:bodyPr/>
        <a:lstStyle/>
        <a:p>
          <a:r>
            <a:rPr lang="es-ES" dirty="0"/>
            <a:t>Optimizar BBDD</a:t>
          </a:r>
        </a:p>
      </dgm:t>
    </dgm:pt>
    <dgm:pt modelId="{98934B3C-D197-4462-8997-0CB9FC7BCB88}" type="parTrans" cxnId="{967EBC27-C645-483E-891C-0F46466EBFB2}">
      <dgm:prSet/>
      <dgm:spPr/>
      <dgm:t>
        <a:bodyPr/>
        <a:lstStyle/>
        <a:p>
          <a:endParaRPr lang="es-ES"/>
        </a:p>
      </dgm:t>
    </dgm:pt>
    <dgm:pt modelId="{66E495F9-1E45-4285-A3BC-914B7AC78F57}" type="sibTrans" cxnId="{967EBC27-C645-483E-891C-0F46466EBFB2}">
      <dgm:prSet/>
      <dgm:spPr/>
      <dgm:t>
        <a:bodyPr/>
        <a:lstStyle/>
        <a:p>
          <a:endParaRPr lang="es-ES"/>
        </a:p>
      </dgm:t>
    </dgm:pt>
    <dgm:pt modelId="{66E3D858-4332-4FA1-B1A5-21DABFFC0CA7}">
      <dgm:prSet phldrT="[Texto]"/>
      <dgm:spPr/>
      <dgm:t>
        <a:bodyPr/>
        <a:lstStyle/>
        <a:p>
          <a:r>
            <a:rPr lang="es-ES" dirty="0"/>
            <a:t>Análisis de sentimientos</a:t>
          </a:r>
        </a:p>
      </dgm:t>
    </dgm:pt>
    <dgm:pt modelId="{ADD0157B-AB70-4093-AC97-1867BA4E9373}" type="parTrans" cxnId="{71317A4F-47BE-42DE-A6A9-7EEBD1F6A49B}">
      <dgm:prSet/>
      <dgm:spPr/>
      <dgm:t>
        <a:bodyPr/>
        <a:lstStyle/>
        <a:p>
          <a:endParaRPr lang="es-ES"/>
        </a:p>
      </dgm:t>
    </dgm:pt>
    <dgm:pt modelId="{0EF1CE09-DD4F-4641-8D94-90901280EB9E}" type="sibTrans" cxnId="{71317A4F-47BE-42DE-A6A9-7EEBD1F6A49B}">
      <dgm:prSet/>
      <dgm:spPr/>
      <dgm:t>
        <a:bodyPr/>
        <a:lstStyle/>
        <a:p>
          <a:endParaRPr lang="es-ES"/>
        </a:p>
      </dgm:t>
    </dgm:pt>
    <dgm:pt modelId="{747C35F3-9941-4923-8623-24F245FB878C}">
      <dgm:prSet phldrT="[Texto]"/>
      <dgm:spPr/>
      <dgm:t>
        <a:bodyPr/>
        <a:lstStyle/>
        <a:p>
          <a:r>
            <a:rPr lang="es-ES" dirty="0"/>
            <a:t>Nuevas interfaces</a:t>
          </a:r>
        </a:p>
      </dgm:t>
    </dgm:pt>
    <dgm:pt modelId="{E2546358-2122-44EE-978F-8D70993FCAAA}" type="parTrans" cxnId="{80AEF72F-CDE6-4FF0-AA03-F837A00412CD}">
      <dgm:prSet/>
      <dgm:spPr/>
      <dgm:t>
        <a:bodyPr/>
        <a:lstStyle/>
        <a:p>
          <a:endParaRPr lang="es-ES"/>
        </a:p>
      </dgm:t>
    </dgm:pt>
    <dgm:pt modelId="{A284E77A-4D6A-4117-BD26-C29362B8BCD2}" type="sibTrans" cxnId="{80AEF72F-CDE6-4FF0-AA03-F837A00412CD}">
      <dgm:prSet/>
      <dgm:spPr/>
      <dgm:t>
        <a:bodyPr/>
        <a:lstStyle/>
        <a:p>
          <a:endParaRPr lang="es-ES"/>
        </a:p>
      </dgm:t>
    </dgm:pt>
    <dgm:pt modelId="{A8245431-4B23-4922-A860-00B8238D3D4F}">
      <dgm:prSet phldrT="[Texto]"/>
      <dgm:spPr/>
      <dgm:t>
        <a:bodyPr/>
        <a:lstStyle/>
        <a:p>
          <a:r>
            <a:rPr lang="es-ES" dirty="0"/>
            <a:t>Sistema distribuido</a:t>
          </a:r>
        </a:p>
      </dgm:t>
    </dgm:pt>
    <dgm:pt modelId="{88EF27E4-B749-47E9-BABD-3BD88D5B61B2}" type="parTrans" cxnId="{31222D39-EEAE-47D4-BE42-03F831F4F067}">
      <dgm:prSet/>
      <dgm:spPr/>
      <dgm:t>
        <a:bodyPr/>
        <a:lstStyle/>
        <a:p>
          <a:endParaRPr lang="es-ES"/>
        </a:p>
      </dgm:t>
    </dgm:pt>
    <dgm:pt modelId="{7F4031CC-1A65-44F4-B69C-0198DB2683A0}" type="sibTrans" cxnId="{31222D39-EEAE-47D4-BE42-03F831F4F067}">
      <dgm:prSet/>
      <dgm:spPr/>
      <dgm:t>
        <a:bodyPr/>
        <a:lstStyle/>
        <a:p>
          <a:endParaRPr lang="es-ES"/>
        </a:p>
      </dgm:t>
    </dgm:pt>
    <dgm:pt modelId="{5529B106-12EC-455D-BE62-FD1F3EDC84D7}">
      <dgm:prSet phldrT="[Texto]"/>
      <dgm:spPr/>
      <dgm:t>
        <a:bodyPr/>
        <a:lstStyle/>
        <a:p>
          <a:r>
            <a:rPr lang="es-ES" dirty="0"/>
            <a:t>Tecnologías emergentes</a:t>
          </a:r>
        </a:p>
      </dgm:t>
    </dgm:pt>
    <dgm:pt modelId="{6C18BC2D-88BB-4A16-848A-5B64A58FDC9C}" type="parTrans" cxnId="{6A456228-52BB-4C3B-B7C9-EFE9AD13BCF6}">
      <dgm:prSet/>
      <dgm:spPr/>
      <dgm:t>
        <a:bodyPr/>
        <a:lstStyle/>
        <a:p>
          <a:endParaRPr lang="es-ES"/>
        </a:p>
      </dgm:t>
    </dgm:pt>
    <dgm:pt modelId="{258D22A2-FDBC-4E7B-BA2F-CA7696A6B1A2}" type="sibTrans" cxnId="{6A456228-52BB-4C3B-B7C9-EFE9AD13BCF6}">
      <dgm:prSet/>
      <dgm:spPr/>
      <dgm:t>
        <a:bodyPr/>
        <a:lstStyle/>
        <a:p>
          <a:endParaRPr lang="es-ES"/>
        </a:p>
      </dgm:t>
    </dgm:pt>
    <dgm:pt modelId="{CF87F3F8-7468-418F-B179-D5E127B747F7}">
      <dgm:prSet phldrT="[Texto]"/>
      <dgm:spPr/>
      <dgm:t>
        <a:bodyPr/>
        <a:lstStyle/>
        <a:p>
          <a:r>
            <a:rPr lang="es-ES" dirty="0"/>
            <a:t>Consultas multimedia</a:t>
          </a:r>
        </a:p>
      </dgm:t>
    </dgm:pt>
    <dgm:pt modelId="{0AE86237-9EE0-429E-A5FF-DB0C426B35A2}" type="parTrans" cxnId="{5B3CC4F7-0731-41B6-B369-5031E172B99C}">
      <dgm:prSet/>
      <dgm:spPr/>
      <dgm:t>
        <a:bodyPr/>
        <a:lstStyle/>
        <a:p>
          <a:endParaRPr lang="es-ES"/>
        </a:p>
      </dgm:t>
    </dgm:pt>
    <dgm:pt modelId="{BAD12AFF-3AE8-4FA2-868D-2D4C89A089B6}" type="sibTrans" cxnId="{5B3CC4F7-0731-41B6-B369-5031E172B99C}">
      <dgm:prSet/>
      <dgm:spPr/>
      <dgm:t>
        <a:bodyPr/>
        <a:lstStyle/>
        <a:p>
          <a:endParaRPr lang="es-ES"/>
        </a:p>
      </dgm:t>
    </dgm:pt>
    <dgm:pt modelId="{2CD9AC5F-5E6F-40DC-A4C5-C58DD19E31D7}">
      <dgm:prSet phldrT="[Texto]"/>
      <dgm:spPr/>
      <dgm:t>
        <a:bodyPr/>
        <a:lstStyle/>
        <a:p>
          <a:r>
            <a:rPr lang="es-ES" dirty="0"/>
            <a:t>Gamificación</a:t>
          </a:r>
        </a:p>
      </dgm:t>
    </dgm:pt>
    <dgm:pt modelId="{3B9FC589-DCCF-4578-B9CE-96B5EE66329B}" type="parTrans" cxnId="{26226846-FF7B-494C-B29C-48E56D621317}">
      <dgm:prSet/>
      <dgm:spPr/>
      <dgm:t>
        <a:bodyPr/>
        <a:lstStyle/>
        <a:p>
          <a:endParaRPr lang="es-ES"/>
        </a:p>
      </dgm:t>
    </dgm:pt>
    <dgm:pt modelId="{6A822DBE-6261-450F-869D-5355725B81FC}" type="sibTrans" cxnId="{26226846-FF7B-494C-B29C-48E56D621317}">
      <dgm:prSet/>
      <dgm:spPr/>
      <dgm:t>
        <a:bodyPr/>
        <a:lstStyle/>
        <a:p>
          <a:endParaRPr lang="es-ES"/>
        </a:p>
      </dgm:t>
    </dgm:pt>
    <dgm:pt modelId="{1E1C8A8F-A185-4ED0-A09B-264476455D26}">
      <dgm:prSet phldrT="[Texto]"/>
      <dgm:spPr/>
      <dgm:t>
        <a:bodyPr/>
        <a:lstStyle/>
        <a:p>
          <a:r>
            <a:rPr lang="es-ES" dirty="0"/>
            <a:t>Monetización</a:t>
          </a:r>
        </a:p>
      </dgm:t>
    </dgm:pt>
    <dgm:pt modelId="{6ABEDFF5-EDD0-4576-9B45-40B17E077ADB}" type="parTrans" cxnId="{4E9AA7A7-05DC-4BBE-BB04-A4EF3997E238}">
      <dgm:prSet/>
      <dgm:spPr/>
      <dgm:t>
        <a:bodyPr/>
        <a:lstStyle/>
        <a:p>
          <a:endParaRPr lang="es-ES"/>
        </a:p>
      </dgm:t>
    </dgm:pt>
    <dgm:pt modelId="{8F7E23D4-D785-4752-9C50-E3DA72609421}" type="sibTrans" cxnId="{4E9AA7A7-05DC-4BBE-BB04-A4EF3997E238}">
      <dgm:prSet/>
      <dgm:spPr/>
      <dgm:t>
        <a:bodyPr/>
        <a:lstStyle/>
        <a:p>
          <a:endParaRPr lang="es-ES"/>
        </a:p>
      </dgm:t>
    </dgm:pt>
    <dgm:pt modelId="{28F17CBD-088A-4E11-896F-E120ECBDC8C9}">
      <dgm:prSet phldrT="[Texto]"/>
      <dgm:spPr/>
      <dgm:t>
        <a:bodyPr/>
        <a:lstStyle/>
        <a:p>
          <a:r>
            <a:rPr lang="es-ES" dirty="0"/>
            <a:t>Recomendaciones colaborativas</a:t>
          </a:r>
        </a:p>
      </dgm:t>
    </dgm:pt>
    <dgm:pt modelId="{C2DE2271-C398-407B-BF1F-CB6265D51426}" type="sibTrans" cxnId="{E8ADF594-701C-4892-825B-41C5FCEF0B81}">
      <dgm:prSet/>
      <dgm:spPr/>
      <dgm:t>
        <a:bodyPr/>
        <a:lstStyle/>
        <a:p>
          <a:endParaRPr lang="es-ES"/>
        </a:p>
      </dgm:t>
    </dgm:pt>
    <dgm:pt modelId="{7B15C359-3BC0-4725-B750-1E47E8D51FC4}" type="parTrans" cxnId="{E8ADF594-701C-4892-825B-41C5FCEF0B81}">
      <dgm:prSet/>
      <dgm:spPr/>
      <dgm:t>
        <a:bodyPr/>
        <a:lstStyle/>
        <a:p>
          <a:endParaRPr lang="es-ES"/>
        </a:p>
      </dgm:t>
    </dgm:pt>
    <dgm:pt modelId="{E44A2CB7-1AD4-44D6-8868-E16FCB0F2179}" type="pres">
      <dgm:prSet presAssocID="{14474D1D-CF00-4221-9FF0-39FF28363E8F}" presName="Name0" presStyleCnt="0">
        <dgm:presLayoutVars>
          <dgm:dir/>
          <dgm:resizeHandles/>
        </dgm:presLayoutVars>
      </dgm:prSet>
      <dgm:spPr/>
    </dgm:pt>
    <dgm:pt modelId="{9977776D-4286-4B46-9320-FDD677956BD2}" type="pres">
      <dgm:prSet presAssocID="{B29E823D-D0A8-41FB-AD7E-0B749086920A}" presName="compNode" presStyleCnt="0"/>
      <dgm:spPr/>
    </dgm:pt>
    <dgm:pt modelId="{BCA9BE2C-A996-4EA4-B6B1-F33801DF0A04}" type="pres">
      <dgm:prSet presAssocID="{B29E823D-D0A8-41FB-AD7E-0B749086920A}" presName="dummyConnPt" presStyleCnt="0"/>
      <dgm:spPr/>
    </dgm:pt>
    <dgm:pt modelId="{FDDC9D6E-641F-4C19-9A80-F699622C7468}" type="pres">
      <dgm:prSet presAssocID="{B29E823D-D0A8-41FB-AD7E-0B749086920A}" presName="node" presStyleLbl="node1" presStyleIdx="0" presStyleCnt="11">
        <dgm:presLayoutVars>
          <dgm:bulletEnabled val="1"/>
        </dgm:presLayoutVars>
      </dgm:prSet>
      <dgm:spPr/>
    </dgm:pt>
    <dgm:pt modelId="{615C6680-36AE-4C02-8878-0FCB124BE906}" type="pres">
      <dgm:prSet presAssocID="{B6712AA1-E7E4-4D6B-9368-1ED407EF9612}" presName="sibTrans" presStyleLbl="bgSibTrans2D1" presStyleIdx="0" presStyleCnt="10"/>
      <dgm:spPr/>
    </dgm:pt>
    <dgm:pt modelId="{628DD592-BF75-446E-84FD-D7FAA5A74AF8}" type="pres">
      <dgm:prSet presAssocID="{9B291277-DAE5-48A3-9E0B-6F8715F0CF8F}" presName="compNode" presStyleCnt="0"/>
      <dgm:spPr/>
    </dgm:pt>
    <dgm:pt modelId="{209176BB-F7C0-4B06-9216-7AA7E54BFC3E}" type="pres">
      <dgm:prSet presAssocID="{9B291277-DAE5-48A3-9E0B-6F8715F0CF8F}" presName="dummyConnPt" presStyleCnt="0"/>
      <dgm:spPr/>
    </dgm:pt>
    <dgm:pt modelId="{2200E68E-16AC-4A6A-B834-DB2D90155445}" type="pres">
      <dgm:prSet presAssocID="{9B291277-DAE5-48A3-9E0B-6F8715F0CF8F}" presName="node" presStyleLbl="node1" presStyleIdx="1" presStyleCnt="11">
        <dgm:presLayoutVars>
          <dgm:bulletEnabled val="1"/>
        </dgm:presLayoutVars>
      </dgm:prSet>
      <dgm:spPr/>
    </dgm:pt>
    <dgm:pt modelId="{84823C34-CF93-4A64-9E8A-8FF4045C0707}" type="pres">
      <dgm:prSet presAssocID="{64D98DF2-357C-4BC6-9C52-01CB79AF863E}" presName="sibTrans" presStyleLbl="bgSibTrans2D1" presStyleIdx="1" presStyleCnt="10"/>
      <dgm:spPr/>
    </dgm:pt>
    <dgm:pt modelId="{01B02F79-CB60-4A64-9E22-65A2A291D6AA}" type="pres">
      <dgm:prSet presAssocID="{C0A54F95-027D-497F-8B05-43D8973142DD}" presName="compNode" presStyleCnt="0"/>
      <dgm:spPr/>
    </dgm:pt>
    <dgm:pt modelId="{9B2C8A76-3FD2-466F-BE7B-95FD7E74E673}" type="pres">
      <dgm:prSet presAssocID="{C0A54F95-027D-497F-8B05-43D8973142DD}" presName="dummyConnPt" presStyleCnt="0"/>
      <dgm:spPr/>
    </dgm:pt>
    <dgm:pt modelId="{6D1D456D-FDB3-43D0-9ADB-5B4A19E73067}" type="pres">
      <dgm:prSet presAssocID="{C0A54F95-027D-497F-8B05-43D8973142DD}" presName="node" presStyleLbl="node1" presStyleIdx="2" presStyleCnt="11">
        <dgm:presLayoutVars>
          <dgm:bulletEnabled val="1"/>
        </dgm:presLayoutVars>
      </dgm:prSet>
      <dgm:spPr/>
    </dgm:pt>
    <dgm:pt modelId="{2330F8FB-290B-4B43-BE13-01D5D4B5AB68}" type="pres">
      <dgm:prSet presAssocID="{66E495F9-1E45-4285-A3BC-914B7AC78F57}" presName="sibTrans" presStyleLbl="bgSibTrans2D1" presStyleIdx="2" presStyleCnt="10"/>
      <dgm:spPr/>
    </dgm:pt>
    <dgm:pt modelId="{5E7BC220-DC50-4AB9-893B-62C7D67AE760}" type="pres">
      <dgm:prSet presAssocID="{66E3D858-4332-4FA1-B1A5-21DABFFC0CA7}" presName="compNode" presStyleCnt="0"/>
      <dgm:spPr/>
    </dgm:pt>
    <dgm:pt modelId="{B3198165-D29D-49FE-9671-4CB2DB945D51}" type="pres">
      <dgm:prSet presAssocID="{66E3D858-4332-4FA1-B1A5-21DABFFC0CA7}" presName="dummyConnPt" presStyleCnt="0"/>
      <dgm:spPr/>
    </dgm:pt>
    <dgm:pt modelId="{32C8B35F-B1B7-495D-A4BF-4779F6AB8308}" type="pres">
      <dgm:prSet presAssocID="{66E3D858-4332-4FA1-B1A5-21DABFFC0CA7}" presName="node" presStyleLbl="node1" presStyleIdx="3" presStyleCnt="11">
        <dgm:presLayoutVars>
          <dgm:bulletEnabled val="1"/>
        </dgm:presLayoutVars>
      </dgm:prSet>
      <dgm:spPr/>
    </dgm:pt>
    <dgm:pt modelId="{359BD470-E9F4-4B4B-AE72-1D4B84137E63}" type="pres">
      <dgm:prSet presAssocID="{0EF1CE09-DD4F-4641-8D94-90901280EB9E}" presName="sibTrans" presStyleLbl="bgSibTrans2D1" presStyleIdx="3" presStyleCnt="10"/>
      <dgm:spPr/>
    </dgm:pt>
    <dgm:pt modelId="{87A7F405-79FF-4520-9971-80459B612CF2}" type="pres">
      <dgm:prSet presAssocID="{747C35F3-9941-4923-8623-24F245FB878C}" presName="compNode" presStyleCnt="0"/>
      <dgm:spPr/>
    </dgm:pt>
    <dgm:pt modelId="{ED68C13A-2735-4ECC-B91D-A02B4414CD19}" type="pres">
      <dgm:prSet presAssocID="{747C35F3-9941-4923-8623-24F245FB878C}" presName="dummyConnPt" presStyleCnt="0"/>
      <dgm:spPr/>
    </dgm:pt>
    <dgm:pt modelId="{62DE7459-14EA-42E4-A726-22BF034110E6}" type="pres">
      <dgm:prSet presAssocID="{747C35F3-9941-4923-8623-24F245FB878C}" presName="node" presStyleLbl="node1" presStyleIdx="4" presStyleCnt="11">
        <dgm:presLayoutVars>
          <dgm:bulletEnabled val="1"/>
        </dgm:presLayoutVars>
      </dgm:prSet>
      <dgm:spPr/>
    </dgm:pt>
    <dgm:pt modelId="{3A81B703-742A-45AE-BFAA-85FB61887CBC}" type="pres">
      <dgm:prSet presAssocID="{A284E77A-4D6A-4117-BD26-C29362B8BCD2}" presName="sibTrans" presStyleLbl="bgSibTrans2D1" presStyleIdx="4" presStyleCnt="10"/>
      <dgm:spPr/>
    </dgm:pt>
    <dgm:pt modelId="{8EC0D11B-36A0-4A14-B542-4DE85AB83561}" type="pres">
      <dgm:prSet presAssocID="{A8245431-4B23-4922-A860-00B8238D3D4F}" presName="compNode" presStyleCnt="0"/>
      <dgm:spPr/>
    </dgm:pt>
    <dgm:pt modelId="{F7174249-2F02-4759-BDD2-4215B3074B33}" type="pres">
      <dgm:prSet presAssocID="{A8245431-4B23-4922-A860-00B8238D3D4F}" presName="dummyConnPt" presStyleCnt="0"/>
      <dgm:spPr/>
    </dgm:pt>
    <dgm:pt modelId="{CF9C9F65-B7AF-4946-A8B5-A10FD4767A2A}" type="pres">
      <dgm:prSet presAssocID="{A8245431-4B23-4922-A860-00B8238D3D4F}" presName="node" presStyleLbl="node1" presStyleIdx="5" presStyleCnt="11">
        <dgm:presLayoutVars>
          <dgm:bulletEnabled val="1"/>
        </dgm:presLayoutVars>
      </dgm:prSet>
      <dgm:spPr/>
    </dgm:pt>
    <dgm:pt modelId="{088F3DDA-9AFE-4262-A98E-30858A4B6AA6}" type="pres">
      <dgm:prSet presAssocID="{7F4031CC-1A65-44F4-B69C-0198DB2683A0}" presName="sibTrans" presStyleLbl="bgSibTrans2D1" presStyleIdx="5" presStyleCnt="10"/>
      <dgm:spPr/>
    </dgm:pt>
    <dgm:pt modelId="{CE9C8315-A719-4C97-B239-8D2D985E9089}" type="pres">
      <dgm:prSet presAssocID="{5529B106-12EC-455D-BE62-FD1F3EDC84D7}" presName="compNode" presStyleCnt="0"/>
      <dgm:spPr/>
    </dgm:pt>
    <dgm:pt modelId="{8262F077-6E6E-4E5E-84E0-2E3B46843A51}" type="pres">
      <dgm:prSet presAssocID="{5529B106-12EC-455D-BE62-FD1F3EDC84D7}" presName="dummyConnPt" presStyleCnt="0"/>
      <dgm:spPr/>
    </dgm:pt>
    <dgm:pt modelId="{305E881C-08FB-40D5-B9CA-A7979FBEC599}" type="pres">
      <dgm:prSet presAssocID="{5529B106-12EC-455D-BE62-FD1F3EDC84D7}" presName="node" presStyleLbl="node1" presStyleIdx="6" presStyleCnt="11">
        <dgm:presLayoutVars>
          <dgm:bulletEnabled val="1"/>
        </dgm:presLayoutVars>
      </dgm:prSet>
      <dgm:spPr/>
    </dgm:pt>
    <dgm:pt modelId="{3BDA3CF1-E4E3-45ED-968F-8F3BE19340D2}" type="pres">
      <dgm:prSet presAssocID="{258D22A2-FDBC-4E7B-BA2F-CA7696A6B1A2}" presName="sibTrans" presStyleLbl="bgSibTrans2D1" presStyleIdx="6" presStyleCnt="10"/>
      <dgm:spPr/>
    </dgm:pt>
    <dgm:pt modelId="{B494A649-48FA-48E9-A5A1-C96BD797AE69}" type="pres">
      <dgm:prSet presAssocID="{CF87F3F8-7468-418F-B179-D5E127B747F7}" presName="compNode" presStyleCnt="0"/>
      <dgm:spPr/>
    </dgm:pt>
    <dgm:pt modelId="{E1B0CCDE-8BEF-4E53-AD1C-0EC382782DE5}" type="pres">
      <dgm:prSet presAssocID="{CF87F3F8-7468-418F-B179-D5E127B747F7}" presName="dummyConnPt" presStyleCnt="0"/>
      <dgm:spPr/>
    </dgm:pt>
    <dgm:pt modelId="{446C4824-32B9-4184-932F-A1DC13DF16E1}" type="pres">
      <dgm:prSet presAssocID="{CF87F3F8-7468-418F-B179-D5E127B747F7}" presName="node" presStyleLbl="node1" presStyleIdx="7" presStyleCnt="11">
        <dgm:presLayoutVars>
          <dgm:bulletEnabled val="1"/>
        </dgm:presLayoutVars>
      </dgm:prSet>
      <dgm:spPr/>
    </dgm:pt>
    <dgm:pt modelId="{C8B2F040-D4B2-41FB-B853-69908F30B054}" type="pres">
      <dgm:prSet presAssocID="{BAD12AFF-3AE8-4FA2-868D-2D4C89A089B6}" presName="sibTrans" presStyleLbl="bgSibTrans2D1" presStyleIdx="7" presStyleCnt="10"/>
      <dgm:spPr/>
    </dgm:pt>
    <dgm:pt modelId="{9893A0B4-68C3-4654-91DC-D47F759EED65}" type="pres">
      <dgm:prSet presAssocID="{2CD9AC5F-5E6F-40DC-A4C5-C58DD19E31D7}" presName="compNode" presStyleCnt="0"/>
      <dgm:spPr/>
    </dgm:pt>
    <dgm:pt modelId="{5D1E6152-39DF-4915-8EBA-2380218F8279}" type="pres">
      <dgm:prSet presAssocID="{2CD9AC5F-5E6F-40DC-A4C5-C58DD19E31D7}" presName="dummyConnPt" presStyleCnt="0"/>
      <dgm:spPr/>
    </dgm:pt>
    <dgm:pt modelId="{6CAC5741-A3E6-4CAB-941C-A72D84704F36}" type="pres">
      <dgm:prSet presAssocID="{2CD9AC5F-5E6F-40DC-A4C5-C58DD19E31D7}" presName="node" presStyleLbl="node1" presStyleIdx="8" presStyleCnt="11">
        <dgm:presLayoutVars>
          <dgm:bulletEnabled val="1"/>
        </dgm:presLayoutVars>
      </dgm:prSet>
      <dgm:spPr/>
    </dgm:pt>
    <dgm:pt modelId="{A1CC9DF0-3C72-4FAE-B4E1-3F97A9A0AD6F}" type="pres">
      <dgm:prSet presAssocID="{6A822DBE-6261-450F-869D-5355725B81FC}" presName="sibTrans" presStyleLbl="bgSibTrans2D1" presStyleIdx="8" presStyleCnt="10"/>
      <dgm:spPr/>
    </dgm:pt>
    <dgm:pt modelId="{DC65B2C0-55AF-4FD8-ADD9-D77F129CEDBD}" type="pres">
      <dgm:prSet presAssocID="{28F17CBD-088A-4E11-896F-E120ECBDC8C9}" presName="compNode" presStyleCnt="0"/>
      <dgm:spPr/>
    </dgm:pt>
    <dgm:pt modelId="{9100C4BD-3330-4F95-87B5-E9A0A833A0E1}" type="pres">
      <dgm:prSet presAssocID="{28F17CBD-088A-4E11-896F-E120ECBDC8C9}" presName="dummyConnPt" presStyleCnt="0"/>
      <dgm:spPr/>
    </dgm:pt>
    <dgm:pt modelId="{459747FB-5797-44A1-9350-58D518B0E554}" type="pres">
      <dgm:prSet presAssocID="{28F17CBD-088A-4E11-896F-E120ECBDC8C9}" presName="node" presStyleLbl="node1" presStyleIdx="9" presStyleCnt="11">
        <dgm:presLayoutVars>
          <dgm:bulletEnabled val="1"/>
        </dgm:presLayoutVars>
      </dgm:prSet>
      <dgm:spPr/>
    </dgm:pt>
    <dgm:pt modelId="{EC9865E9-3DDD-4E63-AF9A-E819D53D18A4}" type="pres">
      <dgm:prSet presAssocID="{C2DE2271-C398-407B-BF1F-CB6265D51426}" presName="sibTrans" presStyleLbl="bgSibTrans2D1" presStyleIdx="9" presStyleCnt="10"/>
      <dgm:spPr/>
    </dgm:pt>
    <dgm:pt modelId="{585D4C8A-7BE7-4594-A5AF-660FAF7011EA}" type="pres">
      <dgm:prSet presAssocID="{1E1C8A8F-A185-4ED0-A09B-264476455D26}" presName="compNode" presStyleCnt="0"/>
      <dgm:spPr/>
    </dgm:pt>
    <dgm:pt modelId="{5D432FFE-6933-4216-8572-C79AFDB21377}" type="pres">
      <dgm:prSet presAssocID="{1E1C8A8F-A185-4ED0-A09B-264476455D26}" presName="dummyConnPt" presStyleCnt="0"/>
      <dgm:spPr/>
    </dgm:pt>
    <dgm:pt modelId="{0E1FB942-BE28-4747-9AF2-8D4219BF681B}" type="pres">
      <dgm:prSet presAssocID="{1E1C8A8F-A185-4ED0-A09B-264476455D26}" presName="node" presStyleLbl="node1" presStyleIdx="10" presStyleCnt="11">
        <dgm:presLayoutVars>
          <dgm:bulletEnabled val="1"/>
        </dgm:presLayoutVars>
      </dgm:prSet>
      <dgm:spPr/>
    </dgm:pt>
  </dgm:ptLst>
  <dgm:cxnLst>
    <dgm:cxn modelId="{902EEB03-1A10-4721-86A6-45DF23398B9E}" type="presOf" srcId="{C2DE2271-C398-407B-BF1F-CB6265D51426}" destId="{EC9865E9-3DDD-4E63-AF9A-E819D53D18A4}" srcOrd="0" destOrd="0" presId="urn:microsoft.com/office/officeart/2005/8/layout/bProcess4"/>
    <dgm:cxn modelId="{A463F206-B0A0-4B85-B9E8-6879A1107705}" type="presOf" srcId="{747C35F3-9941-4923-8623-24F245FB878C}" destId="{62DE7459-14EA-42E4-A726-22BF034110E6}" srcOrd="0" destOrd="0" presId="urn:microsoft.com/office/officeart/2005/8/layout/bProcess4"/>
    <dgm:cxn modelId="{DC42380E-DC0C-4B05-8405-823F86F441BA}" type="presOf" srcId="{B6712AA1-E7E4-4D6B-9368-1ED407EF9612}" destId="{615C6680-36AE-4C02-8878-0FCB124BE906}" srcOrd="0" destOrd="0" presId="urn:microsoft.com/office/officeart/2005/8/layout/bProcess4"/>
    <dgm:cxn modelId="{710FCC1B-B5F6-4667-92B5-3315EA2C60E9}" srcId="{14474D1D-CF00-4221-9FF0-39FF28363E8F}" destId="{9B291277-DAE5-48A3-9E0B-6F8715F0CF8F}" srcOrd="1" destOrd="0" parTransId="{E67A09C4-1F95-4F2D-BF56-5131D70673A1}" sibTransId="{64D98DF2-357C-4BC6-9C52-01CB79AF863E}"/>
    <dgm:cxn modelId="{967EBC27-C645-483E-891C-0F46466EBFB2}" srcId="{14474D1D-CF00-4221-9FF0-39FF28363E8F}" destId="{C0A54F95-027D-497F-8B05-43D8973142DD}" srcOrd="2" destOrd="0" parTransId="{98934B3C-D197-4462-8997-0CB9FC7BCB88}" sibTransId="{66E495F9-1E45-4285-A3BC-914B7AC78F57}"/>
    <dgm:cxn modelId="{3D855B28-E2D1-49A7-A3C3-1A44137A469D}" type="presOf" srcId="{66E495F9-1E45-4285-A3BC-914B7AC78F57}" destId="{2330F8FB-290B-4B43-BE13-01D5D4B5AB68}" srcOrd="0" destOrd="0" presId="urn:microsoft.com/office/officeart/2005/8/layout/bProcess4"/>
    <dgm:cxn modelId="{6A456228-52BB-4C3B-B7C9-EFE9AD13BCF6}" srcId="{14474D1D-CF00-4221-9FF0-39FF28363E8F}" destId="{5529B106-12EC-455D-BE62-FD1F3EDC84D7}" srcOrd="6" destOrd="0" parTransId="{6C18BC2D-88BB-4A16-848A-5B64A58FDC9C}" sibTransId="{258D22A2-FDBC-4E7B-BA2F-CA7696A6B1A2}"/>
    <dgm:cxn modelId="{E87A312E-3A5F-41F1-A2E9-6570C5A779DE}" type="presOf" srcId="{C0A54F95-027D-497F-8B05-43D8973142DD}" destId="{6D1D456D-FDB3-43D0-9ADB-5B4A19E73067}" srcOrd="0" destOrd="0" presId="urn:microsoft.com/office/officeart/2005/8/layout/bProcess4"/>
    <dgm:cxn modelId="{80AEF72F-CDE6-4FF0-AA03-F837A00412CD}" srcId="{14474D1D-CF00-4221-9FF0-39FF28363E8F}" destId="{747C35F3-9941-4923-8623-24F245FB878C}" srcOrd="4" destOrd="0" parTransId="{E2546358-2122-44EE-978F-8D70993FCAAA}" sibTransId="{A284E77A-4D6A-4117-BD26-C29362B8BCD2}"/>
    <dgm:cxn modelId="{31222D39-EEAE-47D4-BE42-03F831F4F067}" srcId="{14474D1D-CF00-4221-9FF0-39FF28363E8F}" destId="{A8245431-4B23-4922-A860-00B8238D3D4F}" srcOrd="5" destOrd="0" parTransId="{88EF27E4-B749-47E9-BABD-3BD88D5B61B2}" sibTransId="{7F4031CC-1A65-44F4-B69C-0198DB2683A0}"/>
    <dgm:cxn modelId="{170D993E-6EAA-4B6E-B354-47C700DDB8A0}" type="presOf" srcId="{A8245431-4B23-4922-A860-00B8238D3D4F}" destId="{CF9C9F65-B7AF-4946-A8B5-A10FD4767A2A}" srcOrd="0" destOrd="0" presId="urn:microsoft.com/office/officeart/2005/8/layout/bProcess4"/>
    <dgm:cxn modelId="{2D0D5444-ABA8-4421-8404-A92450E7814F}" type="presOf" srcId="{BAD12AFF-3AE8-4FA2-868D-2D4C89A089B6}" destId="{C8B2F040-D4B2-41FB-B853-69908F30B054}" srcOrd="0" destOrd="0" presId="urn:microsoft.com/office/officeart/2005/8/layout/bProcess4"/>
    <dgm:cxn modelId="{C4906366-CA1A-489A-B003-CDB9C17082FE}" type="presOf" srcId="{28F17CBD-088A-4E11-896F-E120ECBDC8C9}" destId="{459747FB-5797-44A1-9350-58D518B0E554}" srcOrd="0" destOrd="0" presId="urn:microsoft.com/office/officeart/2005/8/layout/bProcess4"/>
    <dgm:cxn modelId="{26226846-FF7B-494C-B29C-48E56D621317}" srcId="{14474D1D-CF00-4221-9FF0-39FF28363E8F}" destId="{2CD9AC5F-5E6F-40DC-A4C5-C58DD19E31D7}" srcOrd="8" destOrd="0" parTransId="{3B9FC589-DCCF-4578-B9CE-96B5EE66329B}" sibTransId="{6A822DBE-6261-450F-869D-5355725B81FC}"/>
    <dgm:cxn modelId="{847D096E-C6FD-4DB0-9FCD-561912712B66}" type="presOf" srcId="{5529B106-12EC-455D-BE62-FD1F3EDC84D7}" destId="{305E881C-08FB-40D5-B9CA-A7979FBEC599}" srcOrd="0" destOrd="0" presId="urn:microsoft.com/office/officeart/2005/8/layout/bProcess4"/>
    <dgm:cxn modelId="{71317A4F-47BE-42DE-A6A9-7EEBD1F6A49B}" srcId="{14474D1D-CF00-4221-9FF0-39FF28363E8F}" destId="{66E3D858-4332-4FA1-B1A5-21DABFFC0CA7}" srcOrd="3" destOrd="0" parTransId="{ADD0157B-AB70-4093-AC97-1867BA4E9373}" sibTransId="{0EF1CE09-DD4F-4641-8D94-90901280EB9E}"/>
    <dgm:cxn modelId="{587FFF6F-1A41-49FB-AD66-49D651157B3B}" type="presOf" srcId="{B29E823D-D0A8-41FB-AD7E-0B749086920A}" destId="{FDDC9D6E-641F-4C19-9A80-F699622C7468}" srcOrd="0" destOrd="0" presId="urn:microsoft.com/office/officeart/2005/8/layout/bProcess4"/>
    <dgm:cxn modelId="{7ECB4473-E62E-4D56-8395-DC082386E24E}" type="presOf" srcId="{6A822DBE-6261-450F-869D-5355725B81FC}" destId="{A1CC9DF0-3C72-4FAE-B4E1-3F97A9A0AD6F}" srcOrd="0" destOrd="0" presId="urn:microsoft.com/office/officeart/2005/8/layout/bProcess4"/>
    <dgm:cxn modelId="{57E91C75-0F56-451A-B015-264DF3D63F4F}" type="presOf" srcId="{66E3D858-4332-4FA1-B1A5-21DABFFC0CA7}" destId="{32C8B35F-B1B7-495D-A4BF-4779F6AB8308}" srcOrd="0" destOrd="0" presId="urn:microsoft.com/office/officeart/2005/8/layout/bProcess4"/>
    <dgm:cxn modelId="{D8FB9B59-7EF6-4DF2-80C0-DDF2F8B6C003}" type="presOf" srcId="{7F4031CC-1A65-44F4-B69C-0198DB2683A0}" destId="{088F3DDA-9AFE-4262-A98E-30858A4B6AA6}" srcOrd="0" destOrd="0" presId="urn:microsoft.com/office/officeart/2005/8/layout/bProcess4"/>
    <dgm:cxn modelId="{989FA27F-2285-4B24-8C44-75596EE667E2}" type="presOf" srcId="{0EF1CE09-DD4F-4641-8D94-90901280EB9E}" destId="{359BD470-E9F4-4B4B-AE72-1D4B84137E63}" srcOrd="0" destOrd="0" presId="urn:microsoft.com/office/officeart/2005/8/layout/bProcess4"/>
    <dgm:cxn modelId="{E8ADF594-701C-4892-825B-41C5FCEF0B81}" srcId="{14474D1D-CF00-4221-9FF0-39FF28363E8F}" destId="{28F17CBD-088A-4E11-896F-E120ECBDC8C9}" srcOrd="9" destOrd="0" parTransId="{7B15C359-3BC0-4725-B750-1E47E8D51FC4}" sibTransId="{C2DE2271-C398-407B-BF1F-CB6265D51426}"/>
    <dgm:cxn modelId="{4E9AA7A7-05DC-4BBE-BB04-A4EF3997E238}" srcId="{14474D1D-CF00-4221-9FF0-39FF28363E8F}" destId="{1E1C8A8F-A185-4ED0-A09B-264476455D26}" srcOrd="10" destOrd="0" parTransId="{6ABEDFF5-EDD0-4576-9B45-40B17E077ADB}" sibTransId="{8F7E23D4-D785-4752-9C50-E3DA72609421}"/>
    <dgm:cxn modelId="{409A0BA9-AF56-4FBA-B56D-AB5DB7313FCF}" srcId="{14474D1D-CF00-4221-9FF0-39FF28363E8F}" destId="{B29E823D-D0A8-41FB-AD7E-0B749086920A}" srcOrd="0" destOrd="0" parTransId="{BFAE61B1-DA0B-4DA1-807F-40110C879DBA}" sibTransId="{B6712AA1-E7E4-4D6B-9368-1ED407EF9612}"/>
    <dgm:cxn modelId="{99D9F3AC-8C63-4ACE-AC64-3E4F062BDDB6}" type="presOf" srcId="{9B291277-DAE5-48A3-9E0B-6F8715F0CF8F}" destId="{2200E68E-16AC-4A6A-B834-DB2D90155445}" srcOrd="0" destOrd="0" presId="urn:microsoft.com/office/officeart/2005/8/layout/bProcess4"/>
    <dgm:cxn modelId="{F8C923B4-FD3F-4B12-9549-18C79B1C516F}" type="presOf" srcId="{64D98DF2-357C-4BC6-9C52-01CB79AF863E}" destId="{84823C34-CF93-4A64-9E8A-8FF4045C0707}" srcOrd="0" destOrd="0" presId="urn:microsoft.com/office/officeart/2005/8/layout/bProcess4"/>
    <dgm:cxn modelId="{B35166B8-20E7-4461-8DB2-4CEAA32641EE}" type="presOf" srcId="{A284E77A-4D6A-4117-BD26-C29362B8BCD2}" destId="{3A81B703-742A-45AE-BFAA-85FB61887CBC}" srcOrd="0" destOrd="0" presId="urn:microsoft.com/office/officeart/2005/8/layout/bProcess4"/>
    <dgm:cxn modelId="{EC151ED2-C951-41E0-B61F-555DA1F779D1}" type="presOf" srcId="{2CD9AC5F-5E6F-40DC-A4C5-C58DD19E31D7}" destId="{6CAC5741-A3E6-4CAB-941C-A72D84704F36}" srcOrd="0" destOrd="0" presId="urn:microsoft.com/office/officeart/2005/8/layout/bProcess4"/>
    <dgm:cxn modelId="{3CA878DE-A06A-4FAC-9C91-BE050CE2D743}" type="presOf" srcId="{14474D1D-CF00-4221-9FF0-39FF28363E8F}" destId="{E44A2CB7-1AD4-44D6-8868-E16FCB0F2179}" srcOrd="0" destOrd="0" presId="urn:microsoft.com/office/officeart/2005/8/layout/bProcess4"/>
    <dgm:cxn modelId="{0569C1E0-2B6E-45FA-8023-ED1B290A413A}" type="presOf" srcId="{CF87F3F8-7468-418F-B179-D5E127B747F7}" destId="{446C4824-32B9-4184-932F-A1DC13DF16E1}" srcOrd="0" destOrd="0" presId="urn:microsoft.com/office/officeart/2005/8/layout/bProcess4"/>
    <dgm:cxn modelId="{6E9A4CF4-E8DA-4EE3-BC25-64874B86ABD9}" type="presOf" srcId="{1E1C8A8F-A185-4ED0-A09B-264476455D26}" destId="{0E1FB942-BE28-4747-9AF2-8D4219BF681B}" srcOrd="0" destOrd="0" presId="urn:microsoft.com/office/officeart/2005/8/layout/bProcess4"/>
    <dgm:cxn modelId="{5B3CC4F7-0731-41B6-B369-5031E172B99C}" srcId="{14474D1D-CF00-4221-9FF0-39FF28363E8F}" destId="{CF87F3F8-7468-418F-B179-D5E127B747F7}" srcOrd="7" destOrd="0" parTransId="{0AE86237-9EE0-429E-A5FF-DB0C426B35A2}" sibTransId="{BAD12AFF-3AE8-4FA2-868D-2D4C89A089B6}"/>
    <dgm:cxn modelId="{5A79E7FD-645B-4AAF-97AE-107FB0B325E0}" type="presOf" srcId="{258D22A2-FDBC-4E7B-BA2F-CA7696A6B1A2}" destId="{3BDA3CF1-E4E3-45ED-968F-8F3BE19340D2}" srcOrd="0" destOrd="0" presId="urn:microsoft.com/office/officeart/2005/8/layout/bProcess4"/>
    <dgm:cxn modelId="{52A3DCD4-2BFD-4915-964E-9F0B3EC2C72B}" type="presParOf" srcId="{E44A2CB7-1AD4-44D6-8868-E16FCB0F2179}" destId="{9977776D-4286-4B46-9320-FDD677956BD2}" srcOrd="0" destOrd="0" presId="urn:microsoft.com/office/officeart/2005/8/layout/bProcess4"/>
    <dgm:cxn modelId="{1B139FC0-34AE-44CA-8E86-FEBC11B08837}" type="presParOf" srcId="{9977776D-4286-4B46-9320-FDD677956BD2}" destId="{BCA9BE2C-A996-4EA4-B6B1-F33801DF0A04}" srcOrd="0" destOrd="0" presId="urn:microsoft.com/office/officeart/2005/8/layout/bProcess4"/>
    <dgm:cxn modelId="{3DA6C2F7-7588-42F5-B8E4-E180818387A7}" type="presParOf" srcId="{9977776D-4286-4B46-9320-FDD677956BD2}" destId="{FDDC9D6E-641F-4C19-9A80-F699622C7468}" srcOrd="1" destOrd="0" presId="urn:microsoft.com/office/officeart/2005/8/layout/bProcess4"/>
    <dgm:cxn modelId="{657F1D91-5443-43AD-B2E0-5D99C065C4A3}" type="presParOf" srcId="{E44A2CB7-1AD4-44D6-8868-E16FCB0F2179}" destId="{615C6680-36AE-4C02-8878-0FCB124BE906}" srcOrd="1" destOrd="0" presId="urn:microsoft.com/office/officeart/2005/8/layout/bProcess4"/>
    <dgm:cxn modelId="{14C3338B-6C87-4ADF-9E66-4A251F2E43B8}" type="presParOf" srcId="{E44A2CB7-1AD4-44D6-8868-E16FCB0F2179}" destId="{628DD592-BF75-446E-84FD-D7FAA5A74AF8}" srcOrd="2" destOrd="0" presId="urn:microsoft.com/office/officeart/2005/8/layout/bProcess4"/>
    <dgm:cxn modelId="{65CF99D9-930C-4957-8E8B-303137D0B7D1}" type="presParOf" srcId="{628DD592-BF75-446E-84FD-D7FAA5A74AF8}" destId="{209176BB-F7C0-4B06-9216-7AA7E54BFC3E}" srcOrd="0" destOrd="0" presId="urn:microsoft.com/office/officeart/2005/8/layout/bProcess4"/>
    <dgm:cxn modelId="{0AF75A2A-D994-449D-955E-DF11A9DD0783}" type="presParOf" srcId="{628DD592-BF75-446E-84FD-D7FAA5A74AF8}" destId="{2200E68E-16AC-4A6A-B834-DB2D90155445}" srcOrd="1" destOrd="0" presId="urn:microsoft.com/office/officeart/2005/8/layout/bProcess4"/>
    <dgm:cxn modelId="{7510BCA0-4081-43E4-99FA-7120DECF55F6}" type="presParOf" srcId="{E44A2CB7-1AD4-44D6-8868-E16FCB0F2179}" destId="{84823C34-CF93-4A64-9E8A-8FF4045C0707}" srcOrd="3" destOrd="0" presId="urn:microsoft.com/office/officeart/2005/8/layout/bProcess4"/>
    <dgm:cxn modelId="{F8D25F44-BAE0-4B3B-9CBC-ED794C756149}" type="presParOf" srcId="{E44A2CB7-1AD4-44D6-8868-E16FCB0F2179}" destId="{01B02F79-CB60-4A64-9E22-65A2A291D6AA}" srcOrd="4" destOrd="0" presId="urn:microsoft.com/office/officeart/2005/8/layout/bProcess4"/>
    <dgm:cxn modelId="{36B19C8B-E05E-4940-9BAC-7233166F2C79}" type="presParOf" srcId="{01B02F79-CB60-4A64-9E22-65A2A291D6AA}" destId="{9B2C8A76-3FD2-466F-BE7B-95FD7E74E673}" srcOrd="0" destOrd="0" presId="urn:microsoft.com/office/officeart/2005/8/layout/bProcess4"/>
    <dgm:cxn modelId="{25A6A742-8FDA-4197-B161-7EFBD00B914D}" type="presParOf" srcId="{01B02F79-CB60-4A64-9E22-65A2A291D6AA}" destId="{6D1D456D-FDB3-43D0-9ADB-5B4A19E73067}" srcOrd="1" destOrd="0" presId="urn:microsoft.com/office/officeart/2005/8/layout/bProcess4"/>
    <dgm:cxn modelId="{E9FE5424-6311-48A0-9EB8-C7FCB10E2065}" type="presParOf" srcId="{E44A2CB7-1AD4-44D6-8868-E16FCB0F2179}" destId="{2330F8FB-290B-4B43-BE13-01D5D4B5AB68}" srcOrd="5" destOrd="0" presId="urn:microsoft.com/office/officeart/2005/8/layout/bProcess4"/>
    <dgm:cxn modelId="{8DA751A9-2A29-471B-92A4-07E226903F9C}" type="presParOf" srcId="{E44A2CB7-1AD4-44D6-8868-E16FCB0F2179}" destId="{5E7BC220-DC50-4AB9-893B-62C7D67AE760}" srcOrd="6" destOrd="0" presId="urn:microsoft.com/office/officeart/2005/8/layout/bProcess4"/>
    <dgm:cxn modelId="{D50C26CB-78E1-4462-9B23-A27BC23BBB64}" type="presParOf" srcId="{5E7BC220-DC50-4AB9-893B-62C7D67AE760}" destId="{B3198165-D29D-49FE-9671-4CB2DB945D51}" srcOrd="0" destOrd="0" presId="urn:microsoft.com/office/officeart/2005/8/layout/bProcess4"/>
    <dgm:cxn modelId="{FC1C82B8-AA74-451A-98A4-ADA95ED4EB92}" type="presParOf" srcId="{5E7BC220-DC50-4AB9-893B-62C7D67AE760}" destId="{32C8B35F-B1B7-495D-A4BF-4779F6AB8308}" srcOrd="1" destOrd="0" presId="urn:microsoft.com/office/officeart/2005/8/layout/bProcess4"/>
    <dgm:cxn modelId="{DBCE18EC-449D-4AC4-9D58-23BF86389094}" type="presParOf" srcId="{E44A2CB7-1AD4-44D6-8868-E16FCB0F2179}" destId="{359BD470-E9F4-4B4B-AE72-1D4B84137E63}" srcOrd="7" destOrd="0" presId="urn:microsoft.com/office/officeart/2005/8/layout/bProcess4"/>
    <dgm:cxn modelId="{0400691A-55FF-46FF-AC62-5B37E2FD1AE7}" type="presParOf" srcId="{E44A2CB7-1AD4-44D6-8868-E16FCB0F2179}" destId="{87A7F405-79FF-4520-9971-80459B612CF2}" srcOrd="8" destOrd="0" presId="urn:microsoft.com/office/officeart/2005/8/layout/bProcess4"/>
    <dgm:cxn modelId="{58A80A03-9ADD-41F7-B693-7412FE10FC0E}" type="presParOf" srcId="{87A7F405-79FF-4520-9971-80459B612CF2}" destId="{ED68C13A-2735-4ECC-B91D-A02B4414CD19}" srcOrd="0" destOrd="0" presId="urn:microsoft.com/office/officeart/2005/8/layout/bProcess4"/>
    <dgm:cxn modelId="{987F99D0-6F96-4F6C-89F8-1FA4F593F56D}" type="presParOf" srcId="{87A7F405-79FF-4520-9971-80459B612CF2}" destId="{62DE7459-14EA-42E4-A726-22BF034110E6}" srcOrd="1" destOrd="0" presId="urn:microsoft.com/office/officeart/2005/8/layout/bProcess4"/>
    <dgm:cxn modelId="{396141E5-C218-44E5-B084-029A6E0377D5}" type="presParOf" srcId="{E44A2CB7-1AD4-44D6-8868-E16FCB0F2179}" destId="{3A81B703-742A-45AE-BFAA-85FB61887CBC}" srcOrd="9" destOrd="0" presId="urn:microsoft.com/office/officeart/2005/8/layout/bProcess4"/>
    <dgm:cxn modelId="{4A9E5FA1-61F0-4CF2-A21F-19D976846639}" type="presParOf" srcId="{E44A2CB7-1AD4-44D6-8868-E16FCB0F2179}" destId="{8EC0D11B-36A0-4A14-B542-4DE85AB83561}" srcOrd="10" destOrd="0" presId="urn:microsoft.com/office/officeart/2005/8/layout/bProcess4"/>
    <dgm:cxn modelId="{5992AD2D-FB0A-4EC6-80FE-7B4EF5B02904}" type="presParOf" srcId="{8EC0D11B-36A0-4A14-B542-4DE85AB83561}" destId="{F7174249-2F02-4759-BDD2-4215B3074B33}" srcOrd="0" destOrd="0" presId="urn:microsoft.com/office/officeart/2005/8/layout/bProcess4"/>
    <dgm:cxn modelId="{6D7F5896-19D9-40CC-84C8-32804798A86B}" type="presParOf" srcId="{8EC0D11B-36A0-4A14-B542-4DE85AB83561}" destId="{CF9C9F65-B7AF-4946-A8B5-A10FD4767A2A}" srcOrd="1" destOrd="0" presId="urn:microsoft.com/office/officeart/2005/8/layout/bProcess4"/>
    <dgm:cxn modelId="{CB67F760-EBAB-4B58-A748-6ADEF3F5785F}" type="presParOf" srcId="{E44A2CB7-1AD4-44D6-8868-E16FCB0F2179}" destId="{088F3DDA-9AFE-4262-A98E-30858A4B6AA6}" srcOrd="11" destOrd="0" presId="urn:microsoft.com/office/officeart/2005/8/layout/bProcess4"/>
    <dgm:cxn modelId="{F2156D5C-A9D3-4611-B543-EC34A06FDA0B}" type="presParOf" srcId="{E44A2CB7-1AD4-44D6-8868-E16FCB0F2179}" destId="{CE9C8315-A719-4C97-B239-8D2D985E9089}" srcOrd="12" destOrd="0" presId="urn:microsoft.com/office/officeart/2005/8/layout/bProcess4"/>
    <dgm:cxn modelId="{2C9FA092-9A33-4F46-8305-CA0E632B28B2}" type="presParOf" srcId="{CE9C8315-A719-4C97-B239-8D2D985E9089}" destId="{8262F077-6E6E-4E5E-84E0-2E3B46843A51}" srcOrd="0" destOrd="0" presId="urn:microsoft.com/office/officeart/2005/8/layout/bProcess4"/>
    <dgm:cxn modelId="{809952AC-D7C0-4C61-99F5-1CAA100322F9}" type="presParOf" srcId="{CE9C8315-A719-4C97-B239-8D2D985E9089}" destId="{305E881C-08FB-40D5-B9CA-A7979FBEC599}" srcOrd="1" destOrd="0" presId="urn:microsoft.com/office/officeart/2005/8/layout/bProcess4"/>
    <dgm:cxn modelId="{DDECA138-3C4C-4726-A1E6-EB5929FAE0A9}" type="presParOf" srcId="{E44A2CB7-1AD4-44D6-8868-E16FCB0F2179}" destId="{3BDA3CF1-E4E3-45ED-968F-8F3BE19340D2}" srcOrd="13" destOrd="0" presId="urn:microsoft.com/office/officeart/2005/8/layout/bProcess4"/>
    <dgm:cxn modelId="{3F3D3CFC-F2C9-40D2-8C1C-D7FBA2485F17}" type="presParOf" srcId="{E44A2CB7-1AD4-44D6-8868-E16FCB0F2179}" destId="{B494A649-48FA-48E9-A5A1-C96BD797AE69}" srcOrd="14" destOrd="0" presId="urn:microsoft.com/office/officeart/2005/8/layout/bProcess4"/>
    <dgm:cxn modelId="{AF1D75A6-A8D8-4CDB-9429-A74EFCEEF3E7}" type="presParOf" srcId="{B494A649-48FA-48E9-A5A1-C96BD797AE69}" destId="{E1B0CCDE-8BEF-4E53-AD1C-0EC382782DE5}" srcOrd="0" destOrd="0" presId="urn:microsoft.com/office/officeart/2005/8/layout/bProcess4"/>
    <dgm:cxn modelId="{22A0FEBD-F241-4D32-A918-CBEA5BE9CACF}" type="presParOf" srcId="{B494A649-48FA-48E9-A5A1-C96BD797AE69}" destId="{446C4824-32B9-4184-932F-A1DC13DF16E1}" srcOrd="1" destOrd="0" presId="urn:microsoft.com/office/officeart/2005/8/layout/bProcess4"/>
    <dgm:cxn modelId="{0484266E-F70C-47D6-9B58-FD053586B7EA}" type="presParOf" srcId="{E44A2CB7-1AD4-44D6-8868-E16FCB0F2179}" destId="{C8B2F040-D4B2-41FB-B853-69908F30B054}" srcOrd="15" destOrd="0" presId="urn:microsoft.com/office/officeart/2005/8/layout/bProcess4"/>
    <dgm:cxn modelId="{C84E0F92-1BDE-40E1-B335-F8C364CB1A62}" type="presParOf" srcId="{E44A2CB7-1AD4-44D6-8868-E16FCB0F2179}" destId="{9893A0B4-68C3-4654-91DC-D47F759EED65}" srcOrd="16" destOrd="0" presId="urn:microsoft.com/office/officeart/2005/8/layout/bProcess4"/>
    <dgm:cxn modelId="{EE94430A-AD58-4B7A-A219-67F9C762C8E4}" type="presParOf" srcId="{9893A0B4-68C3-4654-91DC-D47F759EED65}" destId="{5D1E6152-39DF-4915-8EBA-2380218F8279}" srcOrd="0" destOrd="0" presId="urn:microsoft.com/office/officeart/2005/8/layout/bProcess4"/>
    <dgm:cxn modelId="{9DA5323E-E826-4ED7-AE10-A3217B082CB6}" type="presParOf" srcId="{9893A0B4-68C3-4654-91DC-D47F759EED65}" destId="{6CAC5741-A3E6-4CAB-941C-A72D84704F36}" srcOrd="1" destOrd="0" presId="urn:microsoft.com/office/officeart/2005/8/layout/bProcess4"/>
    <dgm:cxn modelId="{72962635-D0AE-43D6-B095-708FF4C84789}" type="presParOf" srcId="{E44A2CB7-1AD4-44D6-8868-E16FCB0F2179}" destId="{A1CC9DF0-3C72-4FAE-B4E1-3F97A9A0AD6F}" srcOrd="17" destOrd="0" presId="urn:microsoft.com/office/officeart/2005/8/layout/bProcess4"/>
    <dgm:cxn modelId="{BB68224B-FC8A-46D2-932E-D38A2323473F}" type="presParOf" srcId="{E44A2CB7-1AD4-44D6-8868-E16FCB0F2179}" destId="{DC65B2C0-55AF-4FD8-ADD9-D77F129CEDBD}" srcOrd="18" destOrd="0" presId="urn:microsoft.com/office/officeart/2005/8/layout/bProcess4"/>
    <dgm:cxn modelId="{17788B5C-0145-4BF0-B07A-649EC94A907E}" type="presParOf" srcId="{DC65B2C0-55AF-4FD8-ADD9-D77F129CEDBD}" destId="{9100C4BD-3330-4F95-87B5-E9A0A833A0E1}" srcOrd="0" destOrd="0" presId="urn:microsoft.com/office/officeart/2005/8/layout/bProcess4"/>
    <dgm:cxn modelId="{43200B0A-D86C-406B-A735-C4D0D6A39A8F}" type="presParOf" srcId="{DC65B2C0-55AF-4FD8-ADD9-D77F129CEDBD}" destId="{459747FB-5797-44A1-9350-58D518B0E554}" srcOrd="1" destOrd="0" presId="urn:microsoft.com/office/officeart/2005/8/layout/bProcess4"/>
    <dgm:cxn modelId="{FDF048D7-25D2-4A34-9276-21B9F5A53F31}" type="presParOf" srcId="{E44A2CB7-1AD4-44D6-8868-E16FCB0F2179}" destId="{EC9865E9-3DDD-4E63-AF9A-E819D53D18A4}" srcOrd="19" destOrd="0" presId="urn:microsoft.com/office/officeart/2005/8/layout/bProcess4"/>
    <dgm:cxn modelId="{6736D191-2B85-40AE-B1E5-9DCD85228F19}" type="presParOf" srcId="{E44A2CB7-1AD4-44D6-8868-E16FCB0F2179}" destId="{585D4C8A-7BE7-4594-A5AF-660FAF7011EA}" srcOrd="20" destOrd="0" presId="urn:microsoft.com/office/officeart/2005/8/layout/bProcess4"/>
    <dgm:cxn modelId="{3DD99EC9-EB32-4DBD-B926-5D2E477C5FE0}" type="presParOf" srcId="{585D4C8A-7BE7-4594-A5AF-660FAF7011EA}" destId="{5D432FFE-6933-4216-8572-C79AFDB21377}" srcOrd="0" destOrd="0" presId="urn:microsoft.com/office/officeart/2005/8/layout/bProcess4"/>
    <dgm:cxn modelId="{E68DFA4C-8611-4873-99C0-116FE1B0844E}" type="presParOf" srcId="{585D4C8A-7BE7-4594-A5AF-660FAF7011EA}" destId="{0E1FB942-BE28-4747-9AF2-8D4219BF681B}"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C9A16A-107C-4948-81B2-EE3C5B8D2785}">
      <dsp:nvSpPr>
        <dsp:cNvPr id="0" name=""/>
        <dsp:cNvSpPr/>
      </dsp:nvSpPr>
      <dsp:spPr>
        <a:xfrm>
          <a:off x="3818" y="220315"/>
          <a:ext cx="2296196" cy="5472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s-ES" sz="1900" kern="1200"/>
            <a:t>Debilidades</a:t>
          </a:r>
          <a:endParaRPr lang="es-ES" sz="1900" kern="1200" dirty="0"/>
        </a:p>
      </dsp:txBody>
      <dsp:txXfrm>
        <a:off x="3818" y="220315"/>
        <a:ext cx="2296196" cy="547200"/>
      </dsp:txXfrm>
    </dsp:sp>
    <dsp:sp modelId="{A96AED86-6ADE-47DC-9766-7215234DE0CB}">
      <dsp:nvSpPr>
        <dsp:cNvPr id="0" name=""/>
        <dsp:cNvSpPr/>
      </dsp:nvSpPr>
      <dsp:spPr>
        <a:xfrm>
          <a:off x="3818" y="767515"/>
          <a:ext cx="2296196" cy="3482568"/>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s-ES" sz="1900" kern="1200" dirty="0" err="1"/>
            <a:t>Streamlit</a:t>
          </a:r>
          <a:endParaRPr lang="es-ES" sz="1900" kern="1200" dirty="0"/>
        </a:p>
        <a:p>
          <a:pPr marL="171450" lvl="1" indent="-171450" algn="l" defTabSz="844550">
            <a:lnSpc>
              <a:spcPct val="90000"/>
            </a:lnSpc>
            <a:spcBef>
              <a:spcPct val="0"/>
            </a:spcBef>
            <a:spcAft>
              <a:spcPct val="15000"/>
            </a:spcAft>
            <a:buChar char="•"/>
          </a:pPr>
          <a:r>
            <a:rPr lang="es-ES" sz="1900" kern="1200" dirty="0"/>
            <a:t>BBDD</a:t>
          </a:r>
        </a:p>
        <a:p>
          <a:pPr marL="171450" lvl="1" indent="-171450" algn="l" defTabSz="844550">
            <a:lnSpc>
              <a:spcPct val="90000"/>
            </a:lnSpc>
            <a:spcBef>
              <a:spcPct val="0"/>
            </a:spcBef>
            <a:spcAft>
              <a:spcPct val="15000"/>
            </a:spcAft>
            <a:buChar char="•"/>
          </a:pPr>
          <a:r>
            <a:rPr lang="es-ES" sz="1900" kern="1200" dirty="0"/>
            <a:t>Registro de usuarios</a:t>
          </a:r>
        </a:p>
        <a:p>
          <a:pPr marL="171450" lvl="1" indent="-171450" algn="l" defTabSz="844550">
            <a:lnSpc>
              <a:spcPct val="90000"/>
            </a:lnSpc>
            <a:spcBef>
              <a:spcPct val="0"/>
            </a:spcBef>
            <a:spcAft>
              <a:spcPct val="15000"/>
            </a:spcAft>
            <a:buChar char="•"/>
          </a:pPr>
          <a:r>
            <a:rPr lang="es-ES" sz="1900" kern="1200" dirty="0"/>
            <a:t>Transcripción</a:t>
          </a:r>
        </a:p>
      </dsp:txBody>
      <dsp:txXfrm>
        <a:off x="3818" y="767515"/>
        <a:ext cx="2296196" cy="3482568"/>
      </dsp:txXfrm>
    </dsp:sp>
    <dsp:sp modelId="{13DBA403-6C58-428E-8F01-531E45ED0963}">
      <dsp:nvSpPr>
        <dsp:cNvPr id="0" name=""/>
        <dsp:cNvSpPr/>
      </dsp:nvSpPr>
      <dsp:spPr>
        <a:xfrm>
          <a:off x="2621482" y="220315"/>
          <a:ext cx="2296196" cy="5472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s-ES" sz="1900" kern="1200" dirty="0"/>
            <a:t>Amenazas</a:t>
          </a:r>
        </a:p>
      </dsp:txBody>
      <dsp:txXfrm>
        <a:off x="2621482" y="220315"/>
        <a:ext cx="2296196" cy="547200"/>
      </dsp:txXfrm>
    </dsp:sp>
    <dsp:sp modelId="{5AA68D0A-353D-440E-9F2D-9650432E0F5D}">
      <dsp:nvSpPr>
        <dsp:cNvPr id="0" name=""/>
        <dsp:cNvSpPr/>
      </dsp:nvSpPr>
      <dsp:spPr>
        <a:xfrm>
          <a:off x="2621482" y="767515"/>
          <a:ext cx="2296196" cy="3482568"/>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s-ES" sz="1900" kern="1200" dirty="0"/>
            <a:t>Lentitud</a:t>
          </a:r>
        </a:p>
        <a:p>
          <a:pPr marL="171450" lvl="1" indent="-171450" algn="l" defTabSz="844550">
            <a:lnSpc>
              <a:spcPct val="90000"/>
            </a:lnSpc>
            <a:spcBef>
              <a:spcPct val="0"/>
            </a:spcBef>
            <a:spcAft>
              <a:spcPct val="15000"/>
            </a:spcAft>
            <a:buChar char="•"/>
          </a:pPr>
          <a:r>
            <a:rPr lang="es-ES" sz="1900" kern="1200" dirty="0"/>
            <a:t>Soluciones similares online</a:t>
          </a:r>
        </a:p>
        <a:p>
          <a:pPr marL="171450" lvl="1" indent="-171450" algn="l" defTabSz="844550">
            <a:lnSpc>
              <a:spcPct val="90000"/>
            </a:lnSpc>
            <a:spcBef>
              <a:spcPct val="0"/>
            </a:spcBef>
            <a:spcAft>
              <a:spcPct val="15000"/>
            </a:spcAft>
            <a:buChar char="•"/>
          </a:pPr>
          <a:r>
            <a:rPr lang="es-ES" sz="1900" kern="1200" dirty="0"/>
            <a:t>Nuevos modelos</a:t>
          </a:r>
        </a:p>
        <a:p>
          <a:pPr marL="171450" lvl="1" indent="-171450" algn="l" defTabSz="844550">
            <a:lnSpc>
              <a:spcPct val="90000"/>
            </a:lnSpc>
            <a:spcBef>
              <a:spcPct val="0"/>
            </a:spcBef>
            <a:spcAft>
              <a:spcPct val="15000"/>
            </a:spcAft>
            <a:buChar char="•"/>
          </a:pPr>
          <a:r>
            <a:rPr lang="es-ES" sz="1900" kern="1200" dirty="0"/>
            <a:t>Transcripción</a:t>
          </a:r>
        </a:p>
      </dsp:txBody>
      <dsp:txXfrm>
        <a:off x="2621482" y="767515"/>
        <a:ext cx="2296196" cy="3482568"/>
      </dsp:txXfrm>
    </dsp:sp>
    <dsp:sp modelId="{2DF03521-D797-42C6-A9DD-B5ADE996DAD2}">
      <dsp:nvSpPr>
        <dsp:cNvPr id="0" name=""/>
        <dsp:cNvSpPr/>
      </dsp:nvSpPr>
      <dsp:spPr>
        <a:xfrm>
          <a:off x="5239146" y="220315"/>
          <a:ext cx="2296196" cy="547200"/>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s-ES" sz="1900" kern="1200" dirty="0"/>
            <a:t>Fortalezas</a:t>
          </a:r>
        </a:p>
      </dsp:txBody>
      <dsp:txXfrm>
        <a:off x="5239146" y="220315"/>
        <a:ext cx="2296196" cy="547200"/>
      </dsp:txXfrm>
    </dsp:sp>
    <dsp:sp modelId="{1FCA06F4-7922-43DF-992C-39DF8D5C6C97}">
      <dsp:nvSpPr>
        <dsp:cNvPr id="0" name=""/>
        <dsp:cNvSpPr/>
      </dsp:nvSpPr>
      <dsp:spPr>
        <a:xfrm>
          <a:off x="5239146" y="767515"/>
          <a:ext cx="2296196" cy="3482568"/>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s-ES" sz="1900" kern="1200" dirty="0"/>
            <a:t>Disponible offline</a:t>
          </a:r>
        </a:p>
        <a:p>
          <a:pPr marL="171450" lvl="1" indent="-171450" algn="l" defTabSz="844550">
            <a:lnSpc>
              <a:spcPct val="90000"/>
            </a:lnSpc>
            <a:spcBef>
              <a:spcPct val="0"/>
            </a:spcBef>
            <a:spcAft>
              <a:spcPct val="15000"/>
            </a:spcAft>
            <a:buChar char="•"/>
          </a:pPr>
          <a:r>
            <a:rPr lang="es-ES" sz="1900" kern="1200" dirty="0"/>
            <a:t>Gobernanza de datos</a:t>
          </a:r>
        </a:p>
        <a:p>
          <a:pPr marL="171450" lvl="1" indent="-171450" algn="l" defTabSz="844550">
            <a:lnSpc>
              <a:spcPct val="90000"/>
            </a:lnSpc>
            <a:spcBef>
              <a:spcPct val="0"/>
            </a:spcBef>
            <a:spcAft>
              <a:spcPct val="15000"/>
            </a:spcAft>
            <a:buChar char="•"/>
          </a:pPr>
          <a:r>
            <a:rPr lang="es-ES" sz="1900" kern="1200" dirty="0"/>
            <a:t>No alucinaciones</a:t>
          </a:r>
        </a:p>
        <a:p>
          <a:pPr marL="171450" lvl="1" indent="-171450" algn="l" defTabSz="844550">
            <a:lnSpc>
              <a:spcPct val="90000"/>
            </a:lnSpc>
            <a:spcBef>
              <a:spcPct val="0"/>
            </a:spcBef>
            <a:spcAft>
              <a:spcPct val="15000"/>
            </a:spcAft>
            <a:buChar char="•"/>
          </a:pPr>
          <a:r>
            <a:rPr lang="es-ES" sz="1900" kern="1200" dirty="0"/>
            <a:t>Accesibilidad</a:t>
          </a:r>
        </a:p>
        <a:p>
          <a:pPr marL="171450" lvl="1" indent="-171450" algn="l" defTabSz="844550">
            <a:lnSpc>
              <a:spcPct val="90000"/>
            </a:lnSpc>
            <a:spcBef>
              <a:spcPct val="0"/>
            </a:spcBef>
            <a:spcAft>
              <a:spcPct val="15000"/>
            </a:spcAft>
            <a:buChar char="•"/>
          </a:pPr>
          <a:r>
            <a:rPr lang="es-ES" sz="1900" kern="1200" dirty="0"/>
            <a:t>BBDD como base</a:t>
          </a:r>
        </a:p>
        <a:p>
          <a:pPr marL="171450" lvl="1" indent="-171450" algn="l" defTabSz="844550">
            <a:lnSpc>
              <a:spcPct val="90000"/>
            </a:lnSpc>
            <a:spcBef>
              <a:spcPct val="0"/>
            </a:spcBef>
            <a:spcAft>
              <a:spcPct val="15000"/>
            </a:spcAft>
            <a:buChar char="•"/>
          </a:pPr>
          <a:r>
            <a:rPr lang="es-ES" sz="1900" kern="1200" dirty="0"/>
            <a:t>Plurilingüe</a:t>
          </a:r>
        </a:p>
        <a:p>
          <a:pPr marL="171450" lvl="1" indent="-171450" algn="l" defTabSz="844550">
            <a:lnSpc>
              <a:spcPct val="90000"/>
            </a:lnSpc>
            <a:spcBef>
              <a:spcPct val="0"/>
            </a:spcBef>
            <a:spcAft>
              <a:spcPct val="15000"/>
            </a:spcAft>
            <a:buChar char="•"/>
          </a:pPr>
          <a:endParaRPr lang="es-ES" sz="1900" kern="1200" dirty="0"/>
        </a:p>
      </dsp:txBody>
      <dsp:txXfrm>
        <a:off x="5239146" y="767515"/>
        <a:ext cx="2296196" cy="3482568"/>
      </dsp:txXfrm>
    </dsp:sp>
    <dsp:sp modelId="{5C5B2992-AB82-4A00-BA3C-D57CC832BB05}">
      <dsp:nvSpPr>
        <dsp:cNvPr id="0" name=""/>
        <dsp:cNvSpPr/>
      </dsp:nvSpPr>
      <dsp:spPr>
        <a:xfrm>
          <a:off x="7856809" y="220315"/>
          <a:ext cx="2296196" cy="547200"/>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s-ES" sz="1900" kern="1200" dirty="0"/>
            <a:t>Oportunidades</a:t>
          </a:r>
        </a:p>
      </dsp:txBody>
      <dsp:txXfrm>
        <a:off x="7856809" y="220315"/>
        <a:ext cx="2296196" cy="547200"/>
      </dsp:txXfrm>
    </dsp:sp>
    <dsp:sp modelId="{D5E4A4F7-4A91-4489-9226-B91849EDD6F3}">
      <dsp:nvSpPr>
        <dsp:cNvPr id="0" name=""/>
        <dsp:cNvSpPr/>
      </dsp:nvSpPr>
      <dsp:spPr>
        <a:xfrm>
          <a:off x="7856809" y="767515"/>
          <a:ext cx="2296196" cy="3482568"/>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s-ES" sz="1900" kern="1200" dirty="0"/>
            <a:t>Arquitectura desacoplada</a:t>
          </a:r>
        </a:p>
        <a:p>
          <a:pPr marL="171450" lvl="1" indent="-171450" algn="l" defTabSz="844550">
            <a:lnSpc>
              <a:spcPct val="90000"/>
            </a:lnSpc>
            <a:spcBef>
              <a:spcPct val="0"/>
            </a:spcBef>
            <a:spcAft>
              <a:spcPct val="15000"/>
            </a:spcAft>
            <a:buChar char="•"/>
          </a:pPr>
          <a:r>
            <a:rPr lang="es-ES" sz="1900" kern="1200" dirty="0"/>
            <a:t>Logs del agente</a:t>
          </a:r>
        </a:p>
        <a:p>
          <a:pPr marL="171450" lvl="1" indent="-171450" algn="l" defTabSz="844550">
            <a:lnSpc>
              <a:spcPct val="90000"/>
            </a:lnSpc>
            <a:spcBef>
              <a:spcPct val="0"/>
            </a:spcBef>
            <a:spcAft>
              <a:spcPct val="15000"/>
            </a:spcAft>
            <a:buChar char="•"/>
          </a:pPr>
          <a:r>
            <a:rPr lang="es-ES" sz="1900" kern="1200" dirty="0" err="1"/>
            <a:t>Login</a:t>
          </a:r>
          <a:endParaRPr lang="es-ES" sz="1900" kern="1200" dirty="0"/>
        </a:p>
        <a:p>
          <a:pPr marL="171450" lvl="1" indent="-171450" algn="l" defTabSz="844550">
            <a:lnSpc>
              <a:spcPct val="90000"/>
            </a:lnSpc>
            <a:spcBef>
              <a:spcPct val="0"/>
            </a:spcBef>
            <a:spcAft>
              <a:spcPct val="15000"/>
            </a:spcAft>
            <a:buChar char="•"/>
          </a:pPr>
          <a:r>
            <a:rPr lang="es-ES" sz="1900" kern="1200" dirty="0"/>
            <a:t>Imágenes de libros</a:t>
          </a:r>
        </a:p>
        <a:p>
          <a:pPr marL="171450" lvl="1" indent="-171450" algn="l" defTabSz="844550">
            <a:lnSpc>
              <a:spcPct val="90000"/>
            </a:lnSpc>
            <a:spcBef>
              <a:spcPct val="0"/>
            </a:spcBef>
            <a:spcAft>
              <a:spcPct val="15000"/>
            </a:spcAft>
            <a:buChar char="•"/>
          </a:pPr>
          <a:r>
            <a:rPr lang="es-ES" sz="1900" kern="1200" dirty="0"/>
            <a:t>Sistema </a:t>
          </a:r>
          <a:r>
            <a:rPr lang="es-ES" sz="1900" kern="1200" dirty="0" err="1"/>
            <a:t>multiagente</a:t>
          </a:r>
          <a:r>
            <a:rPr lang="es-ES" sz="1900" kern="1200" dirty="0"/>
            <a:t> con nuevas funcionalidades</a:t>
          </a:r>
        </a:p>
      </dsp:txBody>
      <dsp:txXfrm>
        <a:off x="7856809" y="767515"/>
        <a:ext cx="2296196" cy="3482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5C6680-36AE-4C02-8878-0FCB124BE906}">
      <dsp:nvSpPr>
        <dsp:cNvPr id="0" name=""/>
        <dsp:cNvSpPr/>
      </dsp:nvSpPr>
      <dsp:spPr>
        <a:xfrm rot="5400000">
          <a:off x="1941798" y="749169"/>
          <a:ext cx="1169820" cy="14104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FDDC9D6E-641F-4C19-9A80-F699622C7468}">
      <dsp:nvSpPr>
        <dsp:cNvPr id="0" name=""/>
        <dsp:cNvSpPr/>
      </dsp:nvSpPr>
      <dsp:spPr>
        <a:xfrm>
          <a:off x="2210498" y="1987"/>
          <a:ext cx="1567166" cy="940299"/>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Perfiles de usuario</a:t>
          </a:r>
        </a:p>
      </dsp:txBody>
      <dsp:txXfrm>
        <a:off x="2238038" y="29527"/>
        <a:ext cx="1512086" cy="885219"/>
      </dsp:txXfrm>
    </dsp:sp>
    <dsp:sp modelId="{84823C34-CF93-4A64-9E8A-8FF4045C0707}">
      <dsp:nvSpPr>
        <dsp:cNvPr id="0" name=""/>
        <dsp:cNvSpPr/>
      </dsp:nvSpPr>
      <dsp:spPr>
        <a:xfrm rot="5400000">
          <a:off x="1941798" y="1924544"/>
          <a:ext cx="1169820" cy="141044"/>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2200E68E-16AC-4A6A-B834-DB2D90155445}">
      <dsp:nvSpPr>
        <dsp:cNvPr id="0" name=""/>
        <dsp:cNvSpPr/>
      </dsp:nvSpPr>
      <dsp:spPr>
        <a:xfrm>
          <a:off x="2210498" y="1177362"/>
          <a:ext cx="1567166" cy="94029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Ampliar BBDD</a:t>
          </a:r>
        </a:p>
      </dsp:txBody>
      <dsp:txXfrm>
        <a:off x="2238038" y="1204902"/>
        <a:ext cx="1512086" cy="885219"/>
      </dsp:txXfrm>
    </dsp:sp>
    <dsp:sp modelId="{2330F8FB-290B-4B43-BE13-01D5D4B5AB68}">
      <dsp:nvSpPr>
        <dsp:cNvPr id="0" name=""/>
        <dsp:cNvSpPr/>
      </dsp:nvSpPr>
      <dsp:spPr>
        <a:xfrm rot="5400000">
          <a:off x="1941798" y="3099918"/>
          <a:ext cx="1169820" cy="141044"/>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D1D456D-FDB3-43D0-9ADB-5B4A19E73067}">
      <dsp:nvSpPr>
        <dsp:cNvPr id="0" name=""/>
        <dsp:cNvSpPr/>
      </dsp:nvSpPr>
      <dsp:spPr>
        <a:xfrm>
          <a:off x="2210498" y="2352737"/>
          <a:ext cx="1567166" cy="940299"/>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Optimizar BBDD</a:t>
          </a:r>
        </a:p>
      </dsp:txBody>
      <dsp:txXfrm>
        <a:off x="2238038" y="2380277"/>
        <a:ext cx="1512086" cy="885219"/>
      </dsp:txXfrm>
    </dsp:sp>
    <dsp:sp modelId="{359BD470-E9F4-4B4B-AE72-1D4B84137E63}">
      <dsp:nvSpPr>
        <dsp:cNvPr id="0" name=""/>
        <dsp:cNvSpPr/>
      </dsp:nvSpPr>
      <dsp:spPr>
        <a:xfrm>
          <a:off x="2529486" y="3687606"/>
          <a:ext cx="2078776" cy="141044"/>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2C8B35F-B1B7-495D-A4BF-4779F6AB8308}">
      <dsp:nvSpPr>
        <dsp:cNvPr id="0" name=""/>
        <dsp:cNvSpPr/>
      </dsp:nvSpPr>
      <dsp:spPr>
        <a:xfrm>
          <a:off x="2210498" y="3528112"/>
          <a:ext cx="1567166" cy="940299"/>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Análisis de sentimientos</a:t>
          </a:r>
        </a:p>
      </dsp:txBody>
      <dsp:txXfrm>
        <a:off x="2238038" y="3555652"/>
        <a:ext cx="1512086" cy="885219"/>
      </dsp:txXfrm>
    </dsp:sp>
    <dsp:sp modelId="{3A81B703-742A-45AE-BFAA-85FB61887CBC}">
      <dsp:nvSpPr>
        <dsp:cNvPr id="0" name=""/>
        <dsp:cNvSpPr/>
      </dsp:nvSpPr>
      <dsp:spPr>
        <a:xfrm rot="16200000">
          <a:off x="4026129" y="3099918"/>
          <a:ext cx="1169820" cy="141044"/>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2DE7459-14EA-42E4-A726-22BF034110E6}">
      <dsp:nvSpPr>
        <dsp:cNvPr id="0" name=""/>
        <dsp:cNvSpPr/>
      </dsp:nvSpPr>
      <dsp:spPr>
        <a:xfrm>
          <a:off x="4294829" y="3528112"/>
          <a:ext cx="1567166" cy="940299"/>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Nuevas interfaces</a:t>
          </a:r>
        </a:p>
      </dsp:txBody>
      <dsp:txXfrm>
        <a:off x="4322369" y="3555652"/>
        <a:ext cx="1512086" cy="885219"/>
      </dsp:txXfrm>
    </dsp:sp>
    <dsp:sp modelId="{088F3DDA-9AFE-4262-A98E-30858A4B6AA6}">
      <dsp:nvSpPr>
        <dsp:cNvPr id="0" name=""/>
        <dsp:cNvSpPr/>
      </dsp:nvSpPr>
      <dsp:spPr>
        <a:xfrm rot="16200000">
          <a:off x="4026129" y="1924544"/>
          <a:ext cx="1169820" cy="14104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CF9C9F65-B7AF-4946-A8B5-A10FD4767A2A}">
      <dsp:nvSpPr>
        <dsp:cNvPr id="0" name=""/>
        <dsp:cNvSpPr/>
      </dsp:nvSpPr>
      <dsp:spPr>
        <a:xfrm>
          <a:off x="4294829" y="2352737"/>
          <a:ext cx="1567166" cy="940299"/>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Sistema distribuido</a:t>
          </a:r>
        </a:p>
      </dsp:txBody>
      <dsp:txXfrm>
        <a:off x="4322369" y="2380277"/>
        <a:ext cx="1512086" cy="885219"/>
      </dsp:txXfrm>
    </dsp:sp>
    <dsp:sp modelId="{3BDA3CF1-E4E3-45ED-968F-8F3BE19340D2}">
      <dsp:nvSpPr>
        <dsp:cNvPr id="0" name=""/>
        <dsp:cNvSpPr/>
      </dsp:nvSpPr>
      <dsp:spPr>
        <a:xfrm rot="16200000">
          <a:off x="4026129" y="749169"/>
          <a:ext cx="1169820" cy="141044"/>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05E881C-08FB-40D5-B9CA-A7979FBEC599}">
      <dsp:nvSpPr>
        <dsp:cNvPr id="0" name=""/>
        <dsp:cNvSpPr/>
      </dsp:nvSpPr>
      <dsp:spPr>
        <a:xfrm>
          <a:off x="4294829" y="1177362"/>
          <a:ext cx="1567166" cy="94029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Tecnologías emergentes</a:t>
          </a:r>
        </a:p>
      </dsp:txBody>
      <dsp:txXfrm>
        <a:off x="4322369" y="1204902"/>
        <a:ext cx="1512086" cy="885219"/>
      </dsp:txXfrm>
    </dsp:sp>
    <dsp:sp modelId="{C8B2F040-D4B2-41FB-B853-69908F30B054}">
      <dsp:nvSpPr>
        <dsp:cNvPr id="0" name=""/>
        <dsp:cNvSpPr/>
      </dsp:nvSpPr>
      <dsp:spPr>
        <a:xfrm>
          <a:off x="4613817" y="161481"/>
          <a:ext cx="2078776" cy="141044"/>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46C4824-32B9-4184-932F-A1DC13DF16E1}">
      <dsp:nvSpPr>
        <dsp:cNvPr id="0" name=""/>
        <dsp:cNvSpPr/>
      </dsp:nvSpPr>
      <dsp:spPr>
        <a:xfrm>
          <a:off x="4294829" y="1987"/>
          <a:ext cx="1567166" cy="940299"/>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Consultas multimedia</a:t>
          </a:r>
        </a:p>
      </dsp:txBody>
      <dsp:txXfrm>
        <a:off x="4322369" y="29527"/>
        <a:ext cx="1512086" cy="885219"/>
      </dsp:txXfrm>
    </dsp:sp>
    <dsp:sp modelId="{A1CC9DF0-3C72-4FAE-B4E1-3F97A9A0AD6F}">
      <dsp:nvSpPr>
        <dsp:cNvPr id="0" name=""/>
        <dsp:cNvSpPr/>
      </dsp:nvSpPr>
      <dsp:spPr>
        <a:xfrm rot="5400000">
          <a:off x="6110461" y="749169"/>
          <a:ext cx="1169820" cy="141044"/>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CAC5741-A3E6-4CAB-941C-A72D84704F36}">
      <dsp:nvSpPr>
        <dsp:cNvPr id="0" name=""/>
        <dsp:cNvSpPr/>
      </dsp:nvSpPr>
      <dsp:spPr>
        <a:xfrm>
          <a:off x="6379160" y="1987"/>
          <a:ext cx="1567166" cy="940299"/>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Gamificación</a:t>
          </a:r>
        </a:p>
      </dsp:txBody>
      <dsp:txXfrm>
        <a:off x="6406700" y="29527"/>
        <a:ext cx="1512086" cy="885219"/>
      </dsp:txXfrm>
    </dsp:sp>
    <dsp:sp modelId="{EC9865E9-3DDD-4E63-AF9A-E819D53D18A4}">
      <dsp:nvSpPr>
        <dsp:cNvPr id="0" name=""/>
        <dsp:cNvSpPr/>
      </dsp:nvSpPr>
      <dsp:spPr>
        <a:xfrm rot="5400000">
          <a:off x="6110461" y="1924544"/>
          <a:ext cx="1169820" cy="141044"/>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59747FB-5797-44A1-9350-58D518B0E554}">
      <dsp:nvSpPr>
        <dsp:cNvPr id="0" name=""/>
        <dsp:cNvSpPr/>
      </dsp:nvSpPr>
      <dsp:spPr>
        <a:xfrm>
          <a:off x="6379160" y="1177362"/>
          <a:ext cx="1567166" cy="940299"/>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Recomendaciones colaborativas</a:t>
          </a:r>
        </a:p>
      </dsp:txBody>
      <dsp:txXfrm>
        <a:off x="6406700" y="1204902"/>
        <a:ext cx="1512086" cy="885219"/>
      </dsp:txXfrm>
    </dsp:sp>
    <dsp:sp modelId="{0E1FB942-BE28-4747-9AF2-8D4219BF681B}">
      <dsp:nvSpPr>
        <dsp:cNvPr id="0" name=""/>
        <dsp:cNvSpPr/>
      </dsp:nvSpPr>
      <dsp:spPr>
        <a:xfrm>
          <a:off x="6379160" y="2352737"/>
          <a:ext cx="1567166" cy="940299"/>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s-ES" sz="1200" kern="1200" dirty="0"/>
            <a:t>Monetización</a:t>
          </a:r>
        </a:p>
      </dsp:txBody>
      <dsp:txXfrm>
        <a:off x="6406700" y="2380277"/>
        <a:ext cx="1512086" cy="885219"/>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s-ES">
              <a:solidFill>
                <a:schemeClr val="tx2"/>
              </a:solidFill>
            </a:endParaRPr>
          </a:p>
        </p:txBody>
      </p:sp>
      <p:sp>
        <p:nvSpPr>
          <p:cNvPr id="3" name="Marcador de fech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4B461C39-3AED-4AFD-88E8-54C852B6068E}" type="datetime1">
              <a:rPr lang="es-ES" smtClean="0">
                <a:solidFill>
                  <a:schemeClr val="tx2"/>
                </a:solidFill>
              </a:rPr>
              <a:t>12/01/2025</a:t>
            </a:fld>
            <a:endParaRPr lang="es-ES">
              <a:solidFill>
                <a:schemeClr val="tx2"/>
              </a:solidFill>
            </a:endParaRPr>
          </a:p>
        </p:txBody>
      </p:sp>
      <p:sp>
        <p:nvSpPr>
          <p:cNvPr id="4" name="Marcador de pie de pá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s-ES">
              <a:solidFill>
                <a:schemeClr val="tx2"/>
              </a:solidFill>
            </a:endParaRPr>
          </a:p>
        </p:txBody>
      </p:sp>
      <p:sp>
        <p:nvSpPr>
          <p:cNvPr id="5" name="Marcador de posición de número de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CFD77566-CD65-4859-9FA1-43956DC85B8C}" type="slidenum">
              <a:rPr lang="es-ES">
                <a:solidFill>
                  <a:schemeClr val="tx2"/>
                </a:solidFill>
              </a:rPr>
              <a:t>‹Nº›</a:t>
            </a:fld>
            <a:endParaRPr lang="es-ES">
              <a:solidFill>
                <a:schemeClr val="tx2"/>
              </a:solidFill>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a:pPr rtl="0"/>
            <a:endParaRPr lang="es-ES" noProof="0"/>
          </a:p>
        </p:txBody>
      </p:sp>
      <p:sp>
        <p:nvSpPr>
          <p:cNvPr id="3" name="Marcador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pPr rtl="0"/>
            <a:fld id="{3C8CF64D-83A4-44A6-BBD9-5038DA769B59}" type="datetime1">
              <a:rPr lang="es-ES" noProof="0" smtClean="0"/>
              <a:t>12/01/2025</a:t>
            </a:fld>
            <a:endParaRPr lang="es-ES" noProof="0"/>
          </a:p>
        </p:txBody>
      </p:sp>
      <p:sp>
        <p:nvSpPr>
          <p:cNvPr id="4" name="Marcador de imagen d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pPr rtl="0"/>
            <a:fld id="{B8796F01-7154-41E0-B48B-A6921757531A}" type="slidenum">
              <a:rPr lang="es-ES" noProof="0"/>
              <a:pPr rtl="0"/>
              <a:t>‹Nº›</a:t>
            </a:fld>
            <a:endParaRPr lang="es-ES" noProof="0"/>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hf hdr="0" ftr="0" dt="0"/>
  <p:notesStyle>
    <a:lvl1pPr marL="0" algn="l" defTabSz="1218987" rtl="0" eaLnBrk="1" latinLnBrk="0" hangingPunct="1">
      <a:defRPr sz="1600" kern="1200">
        <a:solidFill>
          <a:schemeClr val="tx2"/>
        </a:solidFill>
        <a:latin typeface="+mn-lt"/>
        <a:ea typeface="+mn-ea"/>
        <a:cs typeface="+mn-cs"/>
      </a:defRPr>
    </a:lvl1pPr>
    <a:lvl2pPr marL="609493" algn="l" defTabSz="1218987" rtl="0" eaLnBrk="1" latinLnBrk="0" hangingPunct="1">
      <a:defRPr sz="1600" kern="1200">
        <a:solidFill>
          <a:schemeClr val="tx2"/>
        </a:solidFill>
        <a:latin typeface="+mn-lt"/>
        <a:ea typeface="+mn-ea"/>
        <a:cs typeface="+mn-cs"/>
      </a:defRPr>
    </a:lvl2pPr>
    <a:lvl3pPr marL="1218987" algn="l" defTabSz="1218987" rtl="0" eaLnBrk="1" latinLnBrk="0" hangingPunct="1">
      <a:defRPr sz="1600" kern="1200">
        <a:solidFill>
          <a:schemeClr val="tx2"/>
        </a:solidFill>
        <a:latin typeface="+mn-lt"/>
        <a:ea typeface="+mn-ea"/>
        <a:cs typeface="+mn-cs"/>
      </a:defRPr>
    </a:lvl3pPr>
    <a:lvl4pPr marL="1828480" algn="l" defTabSz="1218987" rtl="0" eaLnBrk="1" latinLnBrk="0" hangingPunct="1">
      <a:defRPr sz="1600" kern="1200">
        <a:solidFill>
          <a:schemeClr val="tx2"/>
        </a:solidFill>
        <a:latin typeface="+mn-lt"/>
        <a:ea typeface="+mn-ea"/>
        <a:cs typeface="+mn-cs"/>
      </a:defRPr>
    </a:lvl4pPr>
    <a:lvl5pPr marL="2437973" algn="l" defTabSz="1218987" rtl="0" eaLnBrk="1" latinLnBrk="0" hangingPunct="1">
      <a:defRPr sz="1600" kern="1200">
        <a:solidFill>
          <a:schemeClr val="tx2"/>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FBBF81A0-ADA6-4623-BE4F-40CFB8BBCB3D}" type="slidenum">
              <a:rPr lang="es-ES" smtClean="0"/>
              <a:t>1</a:t>
            </a:fld>
            <a:endParaRPr lang="es-ES"/>
          </a:p>
        </p:txBody>
      </p:sp>
    </p:spTree>
    <p:extLst>
      <p:ext uri="{BB962C8B-B14F-4D97-AF65-F5344CB8AC3E}">
        <p14:creationId xmlns:p14="http://schemas.microsoft.com/office/powerpoint/2010/main" val="2855903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s-ES" dirty="0"/>
              <a:t>Aplicaciones y plataformas gratuitas para proyectos: </a:t>
            </a:r>
            <a:r>
              <a:rPr lang="es-ES" dirty="0" err="1"/>
              <a:t>kaggle</a:t>
            </a:r>
            <a:r>
              <a:rPr lang="es-ES" dirty="0"/>
              <a:t>, </a:t>
            </a:r>
            <a:r>
              <a:rPr lang="es-ES" dirty="0" err="1"/>
              <a:t>hugging</a:t>
            </a:r>
            <a:r>
              <a:rPr lang="es-ES" dirty="0"/>
              <a:t> </a:t>
            </a:r>
            <a:r>
              <a:rPr lang="es-ES" dirty="0" err="1"/>
              <a:t>face</a:t>
            </a:r>
            <a:r>
              <a:rPr lang="es-ES" dirty="0"/>
              <a:t>, Google </a:t>
            </a:r>
            <a:r>
              <a:rPr lang="es-ES" dirty="0" err="1"/>
              <a:t>Colab</a:t>
            </a:r>
            <a:r>
              <a:rPr lang="es-ES" dirty="0"/>
              <a:t> (ya la conocía</a:t>
            </a:r>
            <a:r>
              <a:rPr lang="es-ES"/>
              <a:t>), </a:t>
            </a:r>
            <a:endParaRPr lang="es-ES" dirty="0"/>
          </a:p>
        </p:txBody>
      </p:sp>
      <p:sp>
        <p:nvSpPr>
          <p:cNvPr id="4" name="Marcador de número de diapositiva 3"/>
          <p:cNvSpPr>
            <a:spLocks noGrp="1"/>
          </p:cNvSpPr>
          <p:nvPr>
            <p:ph type="sldNum" sz="quarter" idx="10"/>
          </p:nvPr>
        </p:nvSpPr>
        <p:spPr/>
        <p:txBody>
          <a:bodyPr/>
          <a:lstStyle/>
          <a:p>
            <a:pPr rtl="0"/>
            <a:fld id="{B8796F01-7154-41E0-B48B-A6921757531A}" type="slidenum">
              <a:rPr lang="es-ES" noProof="0" smtClean="0"/>
              <a:pPr rtl="0"/>
              <a:t>10</a:t>
            </a:fld>
            <a:endParaRPr lang="es-ES" noProof="0"/>
          </a:p>
        </p:txBody>
      </p:sp>
    </p:spTree>
    <p:extLst>
      <p:ext uri="{BB962C8B-B14F-4D97-AF65-F5344CB8AC3E}">
        <p14:creationId xmlns:p14="http://schemas.microsoft.com/office/powerpoint/2010/main" val="3041981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B8796F01-7154-41E0-B48B-A6921757531A}" type="slidenum">
              <a:rPr lang="es-ES" smtClean="0"/>
              <a:pPr rtl="0"/>
              <a:t>2</a:t>
            </a:fld>
            <a:endParaRPr lang="es-ES"/>
          </a:p>
        </p:txBody>
      </p:sp>
    </p:spTree>
    <p:extLst>
      <p:ext uri="{BB962C8B-B14F-4D97-AF65-F5344CB8AC3E}">
        <p14:creationId xmlns:p14="http://schemas.microsoft.com/office/powerpoint/2010/main" val="2202929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B8796F01-7154-41E0-B48B-A6921757531A}" type="slidenum">
              <a:rPr lang="es-ES" smtClean="0"/>
              <a:pPr rtl="0"/>
              <a:t>3</a:t>
            </a:fld>
            <a:endParaRPr lang="es-ES"/>
          </a:p>
        </p:txBody>
      </p:sp>
    </p:spTree>
    <p:extLst>
      <p:ext uri="{BB962C8B-B14F-4D97-AF65-F5344CB8AC3E}">
        <p14:creationId xmlns:p14="http://schemas.microsoft.com/office/powerpoint/2010/main" val="20813164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B8796F01-7154-41E0-B48B-A6921757531A}" type="slidenum">
              <a:rPr lang="es-ES" noProof="0" smtClean="0"/>
              <a:pPr rtl="0"/>
              <a:t>4</a:t>
            </a:fld>
            <a:endParaRPr lang="es-ES" noProof="0"/>
          </a:p>
        </p:txBody>
      </p:sp>
    </p:spTree>
    <p:extLst>
      <p:ext uri="{BB962C8B-B14F-4D97-AF65-F5344CB8AC3E}">
        <p14:creationId xmlns:p14="http://schemas.microsoft.com/office/powerpoint/2010/main" val="37278758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Como se puede ver en el vídeo “Ejecución de </a:t>
            </a:r>
            <a:r>
              <a:rPr lang="es-ES" dirty="0" err="1"/>
              <a:t>librerIA</a:t>
            </a:r>
            <a:r>
              <a:rPr lang="es-ES" dirty="0"/>
              <a:t> </a:t>
            </a:r>
            <a:r>
              <a:rPr lang="es-ES" dirty="0" err="1"/>
              <a:t>chatbot</a:t>
            </a:r>
            <a:r>
              <a:rPr lang="es-ES" dirty="0"/>
              <a:t>”</a:t>
            </a:r>
          </a:p>
        </p:txBody>
      </p:sp>
      <p:sp>
        <p:nvSpPr>
          <p:cNvPr id="4" name="Marcador de número de diapositiva 3"/>
          <p:cNvSpPr>
            <a:spLocks noGrp="1"/>
          </p:cNvSpPr>
          <p:nvPr>
            <p:ph type="sldNum" sz="quarter" idx="10"/>
          </p:nvPr>
        </p:nvSpPr>
        <p:spPr/>
        <p:txBody>
          <a:bodyPr/>
          <a:lstStyle/>
          <a:p>
            <a:pPr rtl="0"/>
            <a:fld id="{B8796F01-7154-41E0-B48B-A6921757531A}" type="slidenum">
              <a:rPr lang="es-ES" smtClean="0"/>
              <a:pPr rtl="0"/>
              <a:t>5</a:t>
            </a:fld>
            <a:endParaRPr lang="es-ES"/>
          </a:p>
        </p:txBody>
      </p:sp>
    </p:spTree>
    <p:extLst>
      <p:ext uri="{BB962C8B-B14F-4D97-AF65-F5344CB8AC3E}">
        <p14:creationId xmlns:p14="http://schemas.microsoft.com/office/powerpoint/2010/main" val="8393209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rtl="0"/>
            <a:r>
              <a:rPr lang="es-ES" dirty="0"/>
              <a:t>Recomendar por género y Recomendar por autor necesitan un libro para recomendar del mismo autor.</a:t>
            </a:r>
          </a:p>
          <a:p>
            <a:endParaRPr lang="es-ES" dirty="0"/>
          </a:p>
        </p:txBody>
      </p:sp>
      <p:sp>
        <p:nvSpPr>
          <p:cNvPr id="4" name="Marcador de número de diapositiva 3"/>
          <p:cNvSpPr>
            <a:spLocks noGrp="1"/>
          </p:cNvSpPr>
          <p:nvPr>
            <p:ph type="sldNum" sz="quarter" idx="10"/>
          </p:nvPr>
        </p:nvSpPr>
        <p:spPr/>
        <p:txBody>
          <a:bodyPr/>
          <a:lstStyle/>
          <a:p>
            <a:pPr rtl="0"/>
            <a:fld id="{B8796F01-7154-41E0-B48B-A6921757531A}" type="slidenum">
              <a:rPr lang="es-ES" smtClean="0"/>
              <a:pPr rtl="0"/>
              <a:t>6</a:t>
            </a:fld>
            <a:endParaRPr lang="es-ES"/>
          </a:p>
        </p:txBody>
      </p:sp>
    </p:spTree>
    <p:extLst>
      <p:ext uri="{BB962C8B-B14F-4D97-AF65-F5344CB8AC3E}">
        <p14:creationId xmlns:p14="http://schemas.microsoft.com/office/powerpoint/2010/main" val="4169968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rtl="0"/>
            <a:r>
              <a:rPr lang="es-ES" dirty="0"/>
              <a:t>Obtener </a:t>
            </a:r>
            <a:r>
              <a:rPr lang="es-ES" dirty="0" err="1"/>
              <a:t>info</a:t>
            </a:r>
            <a:r>
              <a:rPr lang="es-ES" dirty="0"/>
              <a:t> devuelve entre otras cosas, URL de imagen de portada</a:t>
            </a:r>
          </a:p>
          <a:p>
            <a:endParaRPr lang="es-ES" dirty="0"/>
          </a:p>
        </p:txBody>
      </p:sp>
      <p:sp>
        <p:nvSpPr>
          <p:cNvPr id="4" name="Marcador de número de diapositiva 3"/>
          <p:cNvSpPr>
            <a:spLocks noGrp="1"/>
          </p:cNvSpPr>
          <p:nvPr>
            <p:ph type="sldNum" sz="quarter" idx="10"/>
          </p:nvPr>
        </p:nvSpPr>
        <p:spPr/>
        <p:txBody>
          <a:bodyPr/>
          <a:lstStyle/>
          <a:p>
            <a:pPr rtl="0"/>
            <a:fld id="{B8796F01-7154-41E0-B48B-A6921757531A}" type="slidenum">
              <a:rPr lang="es-ES" smtClean="0"/>
              <a:pPr rtl="0"/>
              <a:t>7</a:t>
            </a:fld>
            <a:endParaRPr lang="es-ES"/>
          </a:p>
        </p:txBody>
      </p:sp>
    </p:spTree>
    <p:extLst>
      <p:ext uri="{BB962C8B-B14F-4D97-AF65-F5344CB8AC3E}">
        <p14:creationId xmlns:p14="http://schemas.microsoft.com/office/powerpoint/2010/main" val="1962849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143000" lvl="2" indent="-228600">
              <a:lnSpc>
                <a:spcPct val="115000"/>
              </a:lnSpc>
              <a:spcBef>
                <a:spcPts val="800"/>
              </a:spcBef>
              <a:spcAft>
                <a:spcPts val="400"/>
              </a:spcAft>
              <a:buFont typeface="+mj-lt"/>
              <a:buAutoNum type="arabicPeriod"/>
            </a:pPr>
            <a:r>
              <a:rPr lang="es-ES" sz="1400" b="1" kern="100" dirty="0">
                <a:solidFill>
                  <a:srgbClr val="0F4761"/>
                </a:solidFill>
                <a:effectLst/>
                <a:latin typeface="Aptos" panose="020B0004020202020204" pitchFamily="34" charset="0"/>
                <a:ea typeface="Times New Roman" panose="02020603050405020304" pitchFamily="18" charset="0"/>
                <a:cs typeface="Times New Roman" panose="02020603050405020304" pitchFamily="18" charset="0"/>
              </a:rPr>
              <a:t>Debilidades</a:t>
            </a:r>
          </a:p>
          <a:p>
            <a:pPr>
              <a:lnSpc>
                <a:spcPct val="115000"/>
              </a:lnSpc>
              <a:spcAft>
                <a:spcPts val="600"/>
              </a:spcAft>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Entre las debilidades del sistema destacan</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Rigidez de </a:t>
            </a:r>
            <a:r>
              <a:rPr lang="es-ES" sz="1200" kern="100" dirty="0" err="1">
                <a:effectLst/>
                <a:latin typeface="Aptos" panose="020B0004020202020204" pitchFamily="34" charset="0"/>
                <a:ea typeface="Aptos" panose="020B0004020202020204" pitchFamily="34" charset="0"/>
                <a:cs typeface="Times New Roman" panose="02020603050405020304" pitchFamily="18" charset="0"/>
              </a:rPr>
              <a:t>Streamlit</a:t>
            </a:r>
            <a:r>
              <a:rPr lang="es-ES" sz="1200" kern="100" dirty="0">
                <a:effectLst/>
                <a:latin typeface="Aptos" panose="020B0004020202020204" pitchFamily="34" charset="0"/>
                <a:ea typeface="Aptos" panose="020B0004020202020204" pitchFamily="34" charset="0"/>
                <a:cs typeface="Times New Roman" panose="02020603050405020304" pitchFamily="18" charset="0"/>
              </a:rPr>
              <a:t>. Como se ha expresado previamente, es un </a:t>
            </a:r>
            <a:r>
              <a:rPr lang="es-ES" sz="1200" i="1" kern="100" dirty="0" err="1">
                <a:effectLst/>
                <a:latin typeface="Aptos" panose="020B0004020202020204" pitchFamily="34" charset="0"/>
                <a:ea typeface="Aptos" panose="020B0004020202020204" pitchFamily="34" charset="0"/>
                <a:cs typeface="Times New Roman" panose="02020603050405020304" pitchFamily="18" charset="0"/>
              </a:rPr>
              <a:t>framework</a:t>
            </a:r>
            <a:r>
              <a:rPr lang="es-ES" sz="1200" kern="100" dirty="0">
                <a:effectLst/>
                <a:latin typeface="Aptos" panose="020B0004020202020204" pitchFamily="34" charset="0"/>
                <a:ea typeface="Aptos" panose="020B0004020202020204" pitchFamily="34" charset="0"/>
                <a:cs typeface="Times New Roman" panose="02020603050405020304" pitchFamily="18" charset="0"/>
              </a:rPr>
              <a:t> muy sencillo que no añade complejidad al código, pero tampoco otorga flexibilidad al desarrollador. El mayor ejemplo de esto es la imposibilidad de poder posicionar el botón del micrófono en la zona de entrada de texto del usuario.</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BBDD no construida de forma óptima. Pese a que se tiene una gran cantidad de datos, probablemente se pueda y deba aprovechar más la BBDD orientada a grafos creando más nodos con menos propiedades para centrarse en las relaciones.</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El sistema no mantiene un registro de los usuarios ni de sus gustos. Hace las recomendaciones de manera estática conforme a lo almacenado en la base de datos, la cual no se actualiza de forma automática.</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Al usar la transcripción, se utiliza la entrada de audio del sistema, no del navegador. Esto impide que la aplicación se ejecute a través de la red o como sistema distribuido.</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El sistema de transcripción no es instantáneo, ya que el modelo debe cargarse en memoria antes de poderse utilizar.</a:t>
            </a:r>
          </a:p>
          <a:p>
            <a:pPr marL="342900" lvl="0" indent="-342900" algn="just">
              <a:lnSpc>
                <a:spcPct val="115000"/>
              </a:lnSpc>
              <a:spcAft>
                <a:spcPts val="800"/>
              </a:spcAft>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Los </a:t>
            </a:r>
            <a:r>
              <a:rPr lang="es-ES" sz="1200" i="1" kern="100" dirty="0" err="1">
                <a:effectLst/>
                <a:latin typeface="Aptos" panose="020B0004020202020204" pitchFamily="34" charset="0"/>
                <a:ea typeface="Aptos" panose="020B0004020202020204" pitchFamily="34" charset="0"/>
                <a:cs typeface="Times New Roman" panose="02020603050405020304" pitchFamily="18" charset="0"/>
              </a:rPr>
              <a:t>embeddings</a:t>
            </a:r>
            <a:r>
              <a:rPr lang="es-ES" sz="1200" kern="100" dirty="0">
                <a:effectLst/>
                <a:latin typeface="Aptos" panose="020B0004020202020204" pitchFamily="34" charset="0"/>
                <a:ea typeface="Aptos" panose="020B0004020202020204" pitchFamily="34" charset="0"/>
                <a:cs typeface="Times New Roman" panose="02020603050405020304" pitchFamily="18" charset="0"/>
              </a:rPr>
              <a:t> de la BBDD hacen que la misma crezca de tamaño de forma importante, impidiendo la ejecución de la aplicación en múltiples dispositivos.</a:t>
            </a:r>
          </a:p>
          <a:p>
            <a:pPr marL="1143000" lvl="2" indent="-228600">
              <a:lnSpc>
                <a:spcPct val="115000"/>
              </a:lnSpc>
              <a:spcBef>
                <a:spcPts val="800"/>
              </a:spcBef>
              <a:spcAft>
                <a:spcPts val="400"/>
              </a:spcAft>
              <a:buFont typeface="+mj-lt"/>
              <a:buAutoNum type="arabicPeriod"/>
            </a:pPr>
            <a:r>
              <a:rPr lang="es-ES" sz="1400" b="1" kern="100" dirty="0">
                <a:solidFill>
                  <a:srgbClr val="0F4761"/>
                </a:solidFill>
                <a:effectLst/>
                <a:latin typeface="Aptos" panose="020B0004020202020204" pitchFamily="34" charset="0"/>
                <a:ea typeface="Times New Roman" panose="02020603050405020304" pitchFamily="18" charset="0"/>
                <a:cs typeface="Times New Roman" panose="02020603050405020304" pitchFamily="18" charset="0"/>
              </a:rPr>
              <a:t>Amenazas</a:t>
            </a:r>
          </a:p>
          <a:p>
            <a:pPr>
              <a:lnSpc>
                <a:spcPct val="115000"/>
              </a:lnSpc>
              <a:spcAft>
                <a:spcPts val="600"/>
              </a:spcAft>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Las principales amenazas son:</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Lentitud. Al ejecutarse todo en local, depende de los recursos del sistema, que suelen ser menores que los disponibles en la nube. Por eso el tiempo para generar las respuestas es mucho mayor que si se ejecutara en la nube.</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Existen soluciones similares disponibles online que realizan el mismo servicio de forma actualizada y teniendo en cuenta las opiniones de los usuarios.</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Aparición de nuevos modelos más avanzados que no se puedan ejecutar en local, por lo que no son aplicables al sistema.</a:t>
            </a:r>
          </a:p>
          <a:p>
            <a:pPr marL="342900" lvl="0" indent="-342900" algn="just">
              <a:lnSpc>
                <a:spcPct val="115000"/>
              </a:lnSpc>
              <a:spcAft>
                <a:spcPts val="800"/>
              </a:spcAft>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El sistema de transcripción no muestra en tiempo real las palabras que va reconociendo, mientras que existen otros sistemas que sí lo hacen.</a:t>
            </a:r>
          </a:p>
          <a:p>
            <a:pPr marL="1143000" lvl="2" indent="-228600">
              <a:lnSpc>
                <a:spcPct val="115000"/>
              </a:lnSpc>
              <a:spcBef>
                <a:spcPts val="800"/>
              </a:spcBef>
              <a:spcAft>
                <a:spcPts val="400"/>
              </a:spcAft>
              <a:buFont typeface="+mj-lt"/>
              <a:buAutoNum type="arabicPeriod"/>
            </a:pPr>
            <a:r>
              <a:rPr lang="es-ES" sz="1400" b="1" kern="100" dirty="0">
                <a:solidFill>
                  <a:srgbClr val="0F4761"/>
                </a:solidFill>
                <a:effectLst/>
                <a:latin typeface="Aptos" panose="020B0004020202020204" pitchFamily="34" charset="0"/>
                <a:ea typeface="Times New Roman" panose="02020603050405020304" pitchFamily="18" charset="0"/>
                <a:cs typeface="Times New Roman" panose="02020603050405020304" pitchFamily="18" charset="0"/>
              </a:rPr>
              <a:t>Fortalezas</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Este sistema no necesita conexión a Internet para funcionar. Además, permite mantener la gobernanza de los datos al no necesitar enviarlos a terceros.</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Todos los datos que haya en la BBDD serán totalmente privados ya que no se envían a ningún servidor externo, ni de </a:t>
            </a:r>
            <a:r>
              <a:rPr lang="es-ES" sz="1200" kern="100" dirty="0" err="1">
                <a:effectLst/>
                <a:latin typeface="Aptos" panose="020B0004020202020204" pitchFamily="34" charset="0"/>
                <a:ea typeface="Aptos" panose="020B0004020202020204" pitchFamily="34" charset="0"/>
                <a:cs typeface="Times New Roman" panose="02020603050405020304" pitchFamily="18" charset="0"/>
              </a:rPr>
              <a:t>LLMs</a:t>
            </a:r>
            <a:r>
              <a:rPr lang="es-ES" sz="12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Se evitan alucinaciones gracias a las herramientas RAG de las que dispone el agente.</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Permite el acceso a personas con movilidad reducida dado que admite una entrada por voz para interactuar con el </a:t>
            </a:r>
            <a:r>
              <a:rPr lang="es-ES" sz="1200" i="1" kern="100" dirty="0" err="1">
                <a:effectLst/>
                <a:latin typeface="Aptos" panose="020B0004020202020204" pitchFamily="34" charset="0"/>
                <a:ea typeface="Aptos" panose="020B0004020202020204" pitchFamily="34" charset="0"/>
                <a:cs typeface="Times New Roman" panose="02020603050405020304" pitchFamily="18" charset="0"/>
              </a:rPr>
              <a:t>recomendador</a:t>
            </a:r>
            <a:r>
              <a:rPr lang="es-ES" sz="12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lvl="0" indent="-342900" algn="just">
              <a:lnSpc>
                <a:spcPct val="115000"/>
              </a:lnSpc>
              <a:spcAft>
                <a:spcPts val="800"/>
              </a:spcAft>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La BBDD generada y utilizada es lo suficientemente grande como para tomarla de base en un caso de uso real. Además se podría seccionar para segmentarla para diferentes públicos, como entretenimiento, educacional, etc.</a:t>
            </a:r>
          </a:p>
          <a:p>
            <a:pPr marL="1143000" lvl="2" indent="-228600">
              <a:lnSpc>
                <a:spcPct val="115000"/>
              </a:lnSpc>
              <a:spcBef>
                <a:spcPts val="800"/>
              </a:spcBef>
              <a:spcAft>
                <a:spcPts val="400"/>
              </a:spcAft>
              <a:buFont typeface="+mj-lt"/>
              <a:buAutoNum type="arabicPeriod"/>
            </a:pPr>
            <a:r>
              <a:rPr lang="es-ES" sz="1400" b="1" kern="100" dirty="0">
                <a:solidFill>
                  <a:srgbClr val="0F4761"/>
                </a:solidFill>
                <a:effectLst/>
                <a:latin typeface="Aptos" panose="020B0004020202020204" pitchFamily="34" charset="0"/>
                <a:ea typeface="Times New Roman" panose="02020603050405020304" pitchFamily="18" charset="0"/>
                <a:cs typeface="Times New Roman" panose="02020603050405020304" pitchFamily="18" charset="0"/>
              </a:rPr>
              <a:t>Oportunidades</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Al tener desacoplada la interfaz de la lógica y de los datos del sistema, el </a:t>
            </a:r>
            <a:r>
              <a:rPr lang="es-ES" sz="1200" i="1" kern="100" dirty="0" err="1">
                <a:effectLst/>
                <a:latin typeface="Aptos" panose="020B0004020202020204" pitchFamily="34" charset="0"/>
                <a:ea typeface="Aptos" panose="020B0004020202020204" pitchFamily="34" charset="0"/>
                <a:cs typeface="Times New Roman" panose="02020603050405020304" pitchFamily="18" charset="0"/>
              </a:rPr>
              <a:t>frontend</a:t>
            </a:r>
            <a:r>
              <a:rPr lang="es-ES" sz="1200" kern="100" dirty="0">
                <a:effectLst/>
                <a:latin typeface="Aptos" panose="020B0004020202020204" pitchFamily="34" charset="0"/>
                <a:ea typeface="Aptos" panose="020B0004020202020204" pitchFamily="34" charset="0"/>
                <a:cs typeface="Times New Roman" panose="02020603050405020304" pitchFamily="18" charset="0"/>
              </a:rPr>
              <a:t> puede ser sustituido con facilidad, solucionando los problemas presentados por </a:t>
            </a:r>
            <a:r>
              <a:rPr lang="es-ES" sz="1200" kern="100" dirty="0" err="1">
                <a:effectLst/>
                <a:latin typeface="Aptos" panose="020B0004020202020204" pitchFamily="34" charset="0"/>
                <a:ea typeface="Aptos" panose="020B0004020202020204" pitchFamily="34" charset="0"/>
                <a:cs typeface="Times New Roman" panose="02020603050405020304" pitchFamily="18" charset="0"/>
              </a:rPr>
              <a:t>Streamlit</a:t>
            </a:r>
            <a:r>
              <a:rPr lang="es-ES" sz="12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Dado que se dispone de logs del agente, se puede añadir a la interfaz de usuario los pensamientos y acciones según se van desarrollando para que el usuario vea cómo surge la respuesta a su consulta.</a:t>
            </a:r>
          </a:p>
          <a:p>
            <a:pPr marL="342900" lvl="0" indent="-342900" algn="just">
              <a:lnSpc>
                <a:spcPct val="115000"/>
              </a:lnSpc>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Se podría utilizar un sistema de </a:t>
            </a:r>
            <a:r>
              <a:rPr lang="es-ES" sz="1200" kern="100" dirty="0" err="1">
                <a:effectLst/>
                <a:latin typeface="Aptos" panose="020B0004020202020204" pitchFamily="34" charset="0"/>
                <a:ea typeface="Aptos" panose="020B0004020202020204" pitchFamily="34" charset="0"/>
                <a:cs typeface="Times New Roman" panose="02020603050405020304" pitchFamily="18" charset="0"/>
              </a:rPr>
              <a:t>login</a:t>
            </a:r>
            <a:r>
              <a:rPr lang="es-ES" sz="1200" kern="100" dirty="0">
                <a:effectLst/>
                <a:latin typeface="Aptos" panose="020B0004020202020204" pitchFamily="34" charset="0"/>
                <a:ea typeface="Aptos" panose="020B0004020202020204" pitchFamily="34" charset="0"/>
                <a:cs typeface="Times New Roman" panose="02020603050405020304" pitchFamily="18" charset="0"/>
              </a:rPr>
              <a:t> para tener control de los usuarios y, dado que la BBDD es orientada a grafos, se podrían añadir los gustos y preferencias de los usuarios para mejorar el sistema con el tiempo y uso.</a:t>
            </a:r>
          </a:p>
          <a:p>
            <a:pPr marL="342900" lvl="0" indent="-342900" algn="just">
              <a:lnSpc>
                <a:spcPct val="115000"/>
              </a:lnSpc>
              <a:spcAft>
                <a:spcPts val="800"/>
              </a:spcAft>
              <a:buFont typeface="Symbol" panose="05050102010706020507" pitchFamily="18" charset="2"/>
              <a:buChar char=""/>
            </a:pPr>
            <a:r>
              <a:rPr lang="es-ES" sz="1200" kern="100" dirty="0">
                <a:effectLst/>
                <a:latin typeface="Aptos" panose="020B0004020202020204" pitchFamily="34" charset="0"/>
                <a:ea typeface="Aptos" panose="020B0004020202020204" pitchFamily="34" charset="0"/>
                <a:cs typeface="Times New Roman" panose="02020603050405020304" pitchFamily="18" charset="0"/>
              </a:rPr>
              <a:t>Dado que la BBDD contiene enlaces a imágenes de los libros, se podrían utilizar para mostrar junto con las recomendaciones a través de la interfaz de usuario. Haría la aplicación mucho más intuitiva y directa.</a:t>
            </a:r>
          </a:p>
          <a:p>
            <a:pPr>
              <a:lnSpc>
                <a:spcPct val="115000"/>
              </a:lnSpc>
              <a:spcAft>
                <a:spcPts val="600"/>
              </a:spcAft>
            </a:pPr>
            <a:endParaRPr lang="es-ES" dirty="0"/>
          </a:p>
        </p:txBody>
      </p:sp>
      <p:sp>
        <p:nvSpPr>
          <p:cNvPr id="4" name="Marcador de número de diapositiva 3"/>
          <p:cNvSpPr>
            <a:spLocks noGrp="1"/>
          </p:cNvSpPr>
          <p:nvPr>
            <p:ph type="sldNum" sz="quarter" idx="10"/>
          </p:nvPr>
        </p:nvSpPr>
        <p:spPr/>
        <p:txBody>
          <a:bodyPr/>
          <a:lstStyle/>
          <a:p>
            <a:pPr rtl="0"/>
            <a:fld id="{B8796F01-7154-41E0-B48B-A6921757531A}" type="slidenum">
              <a:rPr lang="es-ES" noProof="0" smtClean="0"/>
              <a:pPr rtl="0"/>
              <a:t>8</a:t>
            </a:fld>
            <a:endParaRPr lang="es-ES" noProof="0"/>
          </a:p>
        </p:txBody>
      </p:sp>
    </p:spTree>
    <p:extLst>
      <p:ext uri="{BB962C8B-B14F-4D97-AF65-F5344CB8AC3E}">
        <p14:creationId xmlns:p14="http://schemas.microsoft.com/office/powerpoint/2010/main" val="3504281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B8796F01-7154-41E0-B48B-A6921757531A}" type="slidenum">
              <a:rPr lang="es-ES" noProof="0" smtClean="0"/>
              <a:pPr rtl="0"/>
              <a:t>9</a:t>
            </a:fld>
            <a:endParaRPr lang="es-ES" noProof="0"/>
          </a:p>
        </p:txBody>
      </p:sp>
    </p:spTree>
    <p:extLst>
      <p:ext uri="{BB962C8B-B14F-4D97-AF65-F5344CB8AC3E}">
        <p14:creationId xmlns:p14="http://schemas.microsoft.com/office/powerpoint/2010/main" val="23644370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l título">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upo 13" descr="Pila de libros"/>
          <p:cNvGrpSpPr/>
          <p:nvPr userDrawn="1"/>
        </p:nvGrpSpPr>
        <p:grpSpPr>
          <a:xfrm>
            <a:off x="0" y="0"/>
            <a:ext cx="12190572" cy="6858000"/>
            <a:chOff x="0" y="0"/>
            <a:chExt cx="12190572" cy="6858000"/>
          </a:xfrm>
        </p:grpSpPr>
        <p:sp>
          <p:nvSpPr>
            <p:cNvPr id="13" name="Rectángulo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a:p>
          </p:txBody>
        </p:sp>
        <p:grpSp>
          <p:nvGrpSpPr>
            <p:cNvPr id="12" name="Grupo 11"/>
            <p:cNvGrpSpPr/>
            <p:nvPr/>
          </p:nvGrpSpPr>
          <p:grpSpPr>
            <a:xfrm>
              <a:off x="0" y="0"/>
              <a:ext cx="4726044" cy="6858000"/>
              <a:chOff x="0" y="0"/>
              <a:chExt cx="4726044" cy="6858000"/>
            </a:xfrm>
          </p:grpSpPr>
          <p:pic>
            <p:nvPicPr>
              <p:cNvPr id="9" name="Imagen 8" descr="Pila de libro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ángulo 9"/>
              <p:cNvSpPr/>
              <p:nvPr/>
            </p:nvSpPr>
            <p:spPr>
              <a:xfrm>
                <a:off x="4588884"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sp>
        <p:nvSpPr>
          <p:cNvPr id="2" name="Título 1"/>
          <p:cNvSpPr>
            <a:spLocks noGrp="1"/>
          </p:cNvSpPr>
          <p:nvPr>
            <p:ph type="ctrTitle"/>
          </p:nvPr>
        </p:nvSpPr>
        <p:spPr>
          <a:xfrm>
            <a:off x="4879346" y="1498601"/>
            <a:ext cx="7008574" cy="3298825"/>
          </a:xfrm>
        </p:spPr>
        <p:txBody>
          <a:bodyPr rtlCol="0">
            <a:normAutofit/>
          </a:bodyPr>
          <a:lstStyle>
            <a:lvl1pPr algn="l">
              <a:lnSpc>
                <a:spcPct val="90000"/>
              </a:lnSpc>
              <a:defRPr sz="5400" b="0" cap="none" spc="0" baseline="0">
                <a:ln w="0"/>
                <a:solidFill>
                  <a:schemeClr val="tx2"/>
                </a:solidFill>
                <a:effectLst/>
              </a:defRPr>
            </a:lvl1pPr>
          </a:lstStyle>
          <a:p>
            <a:pPr rtl="0"/>
            <a:r>
              <a:rPr lang="es-ES" noProof="0"/>
              <a:t>Haga clic para modificar el estilo de título del patrón</a:t>
            </a:r>
          </a:p>
        </p:txBody>
      </p:sp>
      <p:sp>
        <p:nvSpPr>
          <p:cNvPr id="3" name="Subtítulo 2"/>
          <p:cNvSpPr>
            <a:spLocks noGrp="1"/>
          </p:cNvSpPr>
          <p:nvPr>
            <p:ph type="subTitle" idx="1"/>
          </p:nvPr>
        </p:nvSpPr>
        <p:spPr>
          <a:xfrm>
            <a:off x="4879346" y="4927600"/>
            <a:ext cx="7008574" cy="1244600"/>
          </a:xfrm>
        </p:spPr>
        <p:txBody>
          <a:bodyPr rtlCol="0">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pPr rtl="0"/>
            <a:r>
              <a:rPr lang="es-ES" noProof="0"/>
              <a:t>Haga clic para modificar el estilo de subtítulo del patrón</a:t>
            </a:r>
          </a:p>
        </p:txBody>
      </p:sp>
      <p:sp>
        <p:nvSpPr>
          <p:cNvPr id="5" name="Marcador de fecha 4"/>
          <p:cNvSpPr>
            <a:spLocks noGrp="1"/>
          </p:cNvSpPr>
          <p:nvPr>
            <p:ph type="dt" sz="half" idx="10"/>
          </p:nvPr>
        </p:nvSpPr>
        <p:spPr/>
        <p:txBody>
          <a:bodyPr rtlCol="0"/>
          <a:lstStyle/>
          <a:p>
            <a:pPr rtl="0"/>
            <a:fld id="{068C2859-6A9F-4A95-A055-2632BA1C39C9}" type="datetime1">
              <a:rPr lang="es-ES" noProof="0" smtClean="0"/>
              <a:t>12/01/2025</a:t>
            </a:fld>
            <a:endParaRPr lang="es-ES" noProof="0"/>
          </a:p>
        </p:txBody>
      </p:sp>
      <p:sp>
        <p:nvSpPr>
          <p:cNvPr id="7" name="Marcador de pie de página 6"/>
          <p:cNvSpPr>
            <a:spLocks noGrp="1"/>
          </p:cNvSpPr>
          <p:nvPr>
            <p:ph type="ftr" sz="quarter" idx="11"/>
          </p:nvPr>
        </p:nvSpPr>
        <p:spPr/>
        <p:txBody>
          <a:bodyPr rtlCol="0"/>
          <a:lstStyle/>
          <a:p>
            <a:pPr rtl="0"/>
            <a:r>
              <a:rPr lang="es-ES" noProof="0"/>
              <a:t>Agregue un pie de página</a:t>
            </a:r>
          </a:p>
        </p:txBody>
      </p:sp>
      <p:sp>
        <p:nvSpPr>
          <p:cNvPr id="11" name="Marcador de posición de número de diapositiva 10"/>
          <p:cNvSpPr>
            <a:spLocks noGrp="1"/>
          </p:cNvSpPr>
          <p:nvPr>
            <p:ph type="sldNum" sz="quarter" idx="12"/>
          </p:nvPr>
        </p:nvSpPr>
        <p:spPr/>
        <p:txBody>
          <a:bodyPr rtlCol="0"/>
          <a:lstStyle/>
          <a:p>
            <a:pPr rtl="0"/>
            <a:fld id="{EB37DED6-D4C7-42EE-AB49-D2E39E64FDE4}" type="slidenum">
              <a:rPr lang="es-ES" noProof="0" smtClean="0"/>
              <a:pPr rtl="0"/>
              <a:t>‹Nº›</a:t>
            </a:fld>
            <a:endParaRPr lang="es-ES" noProof="0"/>
          </a:p>
        </p:txBody>
      </p:sp>
    </p:spTree>
    <p:extLst>
      <p:ext uri="{BB962C8B-B14F-4D97-AF65-F5344CB8AC3E}">
        <p14:creationId xmlns:p14="http://schemas.microsoft.com/office/powerpoint/2010/main" val="4405174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texto vertical 2"/>
          <p:cNvSpPr>
            <a:spLocks noGrp="1"/>
          </p:cNvSpPr>
          <p:nvPr>
            <p:ph type="body" orient="vert" idx="1" hasCustomPrompt="1"/>
          </p:nvPr>
        </p:nvSpPr>
        <p:spPr/>
        <p:txBody>
          <a:bodyPr vert="eaVert"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EB6467D1-102A-4869-B308-01963076E426}" type="datetime1">
              <a:rPr lang="es-ES" noProof="0" smtClean="0"/>
              <a:t>12/01/2025</a:t>
            </a:fld>
            <a:endParaRPr lang="es-ES" noProof="0"/>
          </a:p>
        </p:txBody>
      </p:sp>
      <p:sp>
        <p:nvSpPr>
          <p:cNvPr id="5" name="Marcador de pie de página 4"/>
          <p:cNvSpPr>
            <a:spLocks noGrp="1"/>
          </p:cNvSpPr>
          <p:nvPr>
            <p:ph type="ftr" sz="quarter" idx="11"/>
          </p:nvPr>
        </p:nvSpPr>
        <p:spPr/>
        <p:txBody>
          <a:bodyPr rtlCol="0"/>
          <a:lstStyle/>
          <a:p>
            <a:pPr rtl="0"/>
            <a:r>
              <a:rPr lang="es-ES" noProof="0"/>
              <a:t>Agregar un pie de página</a:t>
            </a:r>
          </a:p>
        </p:txBody>
      </p:sp>
      <p:sp>
        <p:nvSpPr>
          <p:cNvPr id="6" name="Marcador de posición de número de diapositiva 5"/>
          <p:cNvSpPr>
            <a:spLocks noGrp="1"/>
          </p:cNvSpPr>
          <p:nvPr>
            <p:ph type="sldNum" sz="quarter" idx="12"/>
          </p:nvPr>
        </p:nvSpPr>
        <p:spPr/>
        <p:txBody>
          <a:bodyPr rtlCol="0"/>
          <a:lstStyle/>
          <a:p>
            <a:pPr rtl="0"/>
            <a:fld id="{591C5AD9-787D-40FA-8A4D-16A055B9AF81}" type="slidenum">
              <a:rPr lang="es-ES" noProof="0" smtClean="0"/>
              <a:t>‹Nº›</a:t>
            </a:fld>
            <a:endParaRPr lang="es-ES" noProof="0"/>
          </a:p>
        </p:txBody>
      </p:sp>
    </p:spTree>
    <p:extLst>
      <p:ext uri="{BB962C8B-B14F-4D97-AF65-F5344CB8AC3E}">
        <p14:creationId xmlns:p14="http://schemas.microsoft.com/office/powerpoint/2010/main" val="296022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9852633" y="274638"/>
            <a:ext cx="1422030" cy="5897561"/>
          </a:xfrm>
        </p:spPr>
        <p:txBody>
          <a:bodyPr vert="eaVert" rtlCol="0"/>
          <a:lstStyle/>
          <a:p>
            <a:pPr rtl="0"/>
            <a:r>
              <a:rPr lang="es-ES" noProof="0"/>
              <a:t>Haga clic para modificar el estilo de título del patrón</a:t>
            </a:r>
          </a:p>
        </p:txBody>
      </p:sp>
      <p:sp>
        <p:nvSpPr>
          <p:cNvPr id="3" name="Marcador de posición de texto vertical 2"/>
          <p:cNvSpPr>
            <a:spLocks noGrp="1"/>
          </p:cNvSpPr>
          <p:nvPr>
            <p:ph type="body" orient="vert" idx="1" hasCustomPrompt="1"/>
          </p:nvPr>
        </p:nvSpPr>
        <p:spPr>
          <a:xfrm>
            <a:off x="1117309" y="274638"/>
            <a:ext cx="8532178" cy="5897561"/>
          </a:xfrm>
        </p:spPr>
        <p:txBody>
          <a:bodyPr vert="eaVert"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B11106B2-BAB9-42B6-84C7-8C1DBD98FF46}" type="datetime1">
              <a:rPr lang="es-ES" noProof="0" smtClean="0"/>
              <a:t>12/01/2025</a:t>
            </a:fld>
            <a:endParaRPr lang="es-ES" noProof="0"/>
          </a:p>
        </p:txBody>
      </p:sp>
      <p:sp>
        <p:nvSpPr>
          <p:cNvPr id="5" name="Marcador de pie de página 4"/>
          <p:cNvSpPr>
            <a:spLocks noGrp="1"/>
          </p:cNvSpPr>
          <p:nvPr>
            <p:ph type="ftr" sz="quarter" idx="11"/>
          </p:nvPr>
        </p:nvSpPr>
        <p:spPr/>
        <p:txBody>
          <a:bodyPr rtlCol="0"/>
          <a:lstStyle/>
          <a:p>
            <a:pPr rtl="0"/>
            <a:r>
              <a:rPr lang="es-ES" noProof="0"/>
              <a:t>Agregar un pie de página</a:t>
            </a:r>
          </a:p>
        </p:txBody>
      </p:sp>
      <p:sp>
        <p:nvSpPr>
          <p:cNvPr id="6" name="Marcador de posición de número de diapositiva 5"/>
          <p:cNvSpPr>
            <a:spLocks noGrp="1"/>
          </p:cNvSpPr>
          <p:nvPr>
            <p:ph type="sldNum" sz="quarter" idx="12"/>
          </p:nvPr>
        </p:nvSpPr>
        <p:spPr/>
        <p:txBody>
          <a:bodyPr rtlCol="0"/>
          <a:lstStyle/>
          <a:p>
            <a:pPr rtl="0"/>
            <a:fld id="{591C5AD9-787D-40FA-8A4D-16A055B9AF81}" type="slidenum">
              <a:rPr lang="es-ES" noProof="0" smtClean="0"/>
              <a:t>‹Nº›</a:t>
            </a:fld>
            <a:endParaRPr lang="es-ES" noProof="0"/>
          </a:p>
        </p:txBody>
      </p:sp>
    </p:spTree>
    <p:extLst>
      <p:ext uri="{BB962C8B-B14F-4D97-AF65-F5344CB8AC3E}">
        <p14:creationId xmlns:p14="http://schemas.microsoft.com/office/powerpoint/2010/main" val="239825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contenido 2"/>
          <p:cNvSpPr>
            <a:spLocks noGrp="1"/>
          </p:cNvSpPr>
          <p:nvPr>
            <p:ph idx="1" hasCustomPrompt="1"/>
          </p:nvPr>
        </p:nvSpPr>
        <p:spPr/>
        <p:txBody>
          <a:bodyPr rtlCol="0"/>
          <a:lstStyle>
            <a:lvl5pPr>
              <a:defRPr/>
            </a:lvl5pPr>
            <a:lvl6pPr>
              <a:defRPr/>
            </a:lvl6pPr>
            <a:lvl7pPr>
              <a:defRPr baseline="0"/>
            </a:lvl7pPr>
            <a:lvl8pPr>
              <a:defRPr baseline="0"/>
            </a:lvl8pPr>
            <a:lvl9pPr>
              <a:defRPr baseline="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1164E7C5-48D3-49E6-A2D8-AE83368C8BF2}" type="datetime1">
              <a:rPr lang="es-ES" noProof="0" smtClean="0"/>
              <a:t>12/01/2025</a:t>
            </a:fld>
            <a:endParaRPr lang="es-ES" noProof="0"/>
          </a:p>
        </p:txBody>
      </p:sp>
      <p:sp>
        <p:nvSpPr>
          <p:cNvPr id="5" name="Marcador de pie de página 4"/>
          <p:cNvSpPr>
            <a:spLocks noGrp="1"/>
          </p:cNvSpPr>
          <p:nvPr>
            <p:ph type="ftr" sz="quarter" idx="11"/>
          </p:nvPr>
        </p:nvSpPr>
        <p:spPr/>
        <p:txBody>
          <a:bodyPr rtlCol="0"/>
          <a:lstStyle/>
          <a:p>
            <a:pPr rtl="0"/>
            <a:r>
              <a:rPr lang="es-ES" noProof="0"/>
              <a:t>Agregar un pie de página</a:t>
            </a:r>
          </a:p>
        </p:txBody>
      </p:sp>
      <p:sp>
        <p:nvSpPr>
          <p:cNvPr id="6" name="Marcador de posición de número de diapositiva 5"/>
          <p:cNvSpPr>
            <a:spLocks noGrp="1"/>
          </p:cNvSpPr>
          <p:nvPr>
            <p:ph type="sldNum" sz="quarter" idx="12"/>
          </p:nvPr>
        </p:nvSpPr>
        <p:spPr/>
        <p:txBody>
          <a:bodyPr rtlCol="0"/>
          <a:lstStyle/>
          <a:p>
            <a:pPr rtl="0"/>
            <a:fld id="{DA60BA0E-20D0-4E7C-B286-26C960A6788F}" type="slidenum">
              <a:rPr lang="es-ES" noProof="0" smtClean="0"/>
              <a:t>‹Nº›</a:t>
            </a:fld>
            <a:endParaRPr lang="es-ES" noProof="0"/>
          </a:p>
        </p:txBody>
      </p:sp>
    </p:spTree>
    <p:extLst>
      <p:ext uri="{BB962C8B-B14F-4D97-AF65-F5344CB8AC3E}">
        <p14:creationId xmlns:p14="http://schemas.microsoft.com/office/powerpoint/2010/main" val="2358978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Encabezado de sección">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upo 11"/>
          <p:cNvGrpSpPr/>
          <p:nvPr/>
        </p:nvGrpSpPr>
        <p:grpSpPr>
          <a:xfrm>
            <a:off x="1620" y="0"/>
            <a:ext cx="12188952" cy="6858000"/>
            <a:chOff x="1620" y="0"/>
            <a:chExt cx="12188952" cy="6858000"/>
          </a:xfrm>
        </p:grpSpPr>
        <p:sp>
          <p:nvSpPr>
            <p:cNvPr id="4" name="Rectángulo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a:p>
          </p:txBody>
        </p:sp>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ángulo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b="0" noProof="0">
                <a:solidFill>
                  <a:schemeClr val="tx2"/>
                </a:solidFill>
              </a:endParaRPr>
            </a:p>
          </p:txBody>
        </p:sp>
      </p:grpSp>
      <p:pic>
        <p:nvPicPr>
          <p:cNvPr id="5" name="Imagen 4" descr="Pila de libro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7" name="Título 1"/>
          <p:cNvSpPr>
            <a:spLocks noGrp="1"/>
          </p:cNvSpPr>
          <p:nvPr>
            <p:ph type="ctrTitle"/>
          </p:nvPr>
        </p:nvSpPr>
        <p:spPr>
          <a:xfrm>
            <a:off x="237149" y="1498601"/>
            <a:ext cx="7008574" cy="3298825"/>
          </a:xfrm>
        </p:spPr>
        <p:txBody>
          <a:bodyPr rtlCol="0">
            <a:normAutofit/>
          </a:bodyPr>
          <a:lstStyle>
            <a:lvl1pPr algn="l">
              <a:lnSpc>
                <a:spcPct val="90000"/>
              </a:lnSpc>
              <a:defRPr sz="5400" b="0" cap="none" spc="0" baseline="0">
                <a:ln w="0"/>
                <a:solidFill>
                  <a:schemeClr val="tx2"/>
                </a:solidFill>
                <a:effectLst/>
              </a:defRPr>
            </a:lvl1pPr>
          </a:lstStyle>
          <a:p>
            <a:pPr rtl="0"/>
            <a:r>
              <a:rPr lang="es-ES" noProof="0"/>
              <a:t>Haga clic para modificar el estilo de título del patrón</a:t>
            </a:r>
          </a:p>
        </p:txBody>
      </p:sp>
      <p:sp>
        <p:nvSpPr>
          <p:cNvPr id="8" name="Subtítulo 2"/>
          <p:cNvSpPr>
            <a:spLocks noGrp="1"/>
          </p:cNvSpPr>
          <p:nvPr>
            <p:ph type="subTitle" idx="1"/>
          </p:nvPr>
        </p:nvSpPr>
        <p:spPr>
          <a:xfrm>
            <a:off x="237149" y="4927600"/>
            <a:ext cx="7008574" cy="1244600"/>
          </a:xfrm>
        </p:spPr>
        <p:txBody>
          <a:bodyPr rtlCol="0">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pPr rtl="0"/>
            <a:r>
              <a:rPr lang="es-ES" noProof="0"/>
              <a:t>Haga clic para modificar el estilo de subtítulo del patrón</a:t>
            </a:r>
          </a:p>
        </p:txBody>
      </p:sp>
      <p:sp>
        <p:nvSpPr>
          <p:cNvPr id="2" name="Marcador de fecha 1"/>
          <p:cNvSpPr>
            <a:spLocks noGrp="1"/>
          </p:cNvSpPr>
          <p:nvPr>
            <p:ph type="dt" sz="half" idx="10"/>
          </p:nvPr>
        </p:nvSpPr>
        <p:spPr/>
        <p:txBody>
          <a:bodyPr rtlCol="0"/>
          <a:lstStyle/>
          <a:p>
            <a:pPr rtl="0"/>
            <a:fld id="{4C877994-B49D-4C44-8C46-0D8AC66A74F4}" type="datetime1">
              <a:rPr lang="es-ES" noProof="0" smtClean="0"/>
              <a:t>12/01/2025</a:t>
            </a:fld>
            <a:endParaRPr lang="es-ES" noProof="0"/>
          </a:p>
        </p:txBody>
      </p:sp>
      <p:sp>
        <p:nvSpPr>
          <p:cNvPr id="3" name="Marcador de pie de página 2"/>
          <p:cNvSpPr>
            <a:spLocks noGrp="1"/>
          </p:cNvSpPr>
          <p:nvPr>
            <p:ph type="ftr" sz="quarter" idx="11"/>
          </p:nvPr>
        </p:nvSpPr>
        <p:spPr/>
        <p:txBody>
          <a:bodyPr rtlCol="0"/>
          <a:lstStyle/>
          <a:p>
            <a:pPr rtl="0"/>
            <a:r>
              <a:rPr lang="es-ES" noProof="0"/>
              <a:t>Agregue un pie de página</a:t>
            </a:r>
          </a:p>
        </p:txBody>
      </p:sp>
      <p:sp>
        <p:nvSpPr>
          <p:cNvPr id="9" name="Marcador de posición de número de diapositiva 8"/>
          <p:cNvSpPr>
            <a:spLocks noGrp="1"/>
          </p:cNvSpPr>
          <p:nvPr>
            <p:ph type="sldNum" sz="quarter" idx="12"/>
          </p:nvPr>
        </p:nvSpPr>
        <p:spPr/>
        <p:txBody>
          <a:bodyPr rtlCol="0"/>
          <a:lstStyle/>
          <a:p>
            <a:pPr rtl="0"/>
            <a:fld id="{EB37DED6-D4C7-42EE-AB49-D2E39E64FDE4}" type="slidenum">
              <a:rPr lang="es-ES" noProof="0" smtClean="0"/>
              <a:pPr rtl="0"/>
              <a:t>‹Nº›</a:t>
            </a:fld>
            <a:endParaRPr lang="es-ES" noProof="0"/>
          </a:p>
        </p:txBody>
      </p:sp>
    </p:spTree>
    <p:extLst>
      <p:ext uri="{BB962C8B-B14F-4D97-AF65-F5344CB8AC3E}">
        <p14:creationId xmlns:p14="http://schemas.microsoft.com/office/powerpoint/2010/main" val="7272354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contenido 2"/>
          <p:cNvSpPr>
            <a:spLocks noGrp="1"/>
          </p:cNvSpPr>
          <p:nvPr>
            <p:ph sz="half" idx="1" hasCustomPrompt="1"/>
          </p:nvPr>
        </p:nvSpPr>
        <p:spPr>
          <a:xfrm>
            <a:off x="1117309" y="1701800"/>
            <a:ext cx="4977104" cy="4470400"/>
          </a:xfrm>
        </p:spPr>
        <p:txBody>
          <a:bodyPr rtlCol="0">
            <a:normAutofit/>
          </a:bodyPr>
          <a:lstStyle>
            <a:lvl1pPr>
              <a:defRPr sz="2400"/>
            </a:lvl1pPr>
            <a:lvl2pPr>
              <a:defRPr sz="20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contenido 3"/>
          <p:cNvSpPr>
            <a:spLocks noGrp="1"/>
          </p:cNvSpPr>
          <p:nvPr>
            <p:ph sz="half" idx="2" hasCustomPrompt="1"/>
          </p:nvPr>
        </p:nvSpPr>
        <p:spPr>
          <a:xfrm>
            <a:off x="6297559" y="1701800"/>
            <a:ext cx="4977104" cy="4470400"/>
          </a:xfrm>
        </p:spPr>
        <p:txBody>
          <a:bodyPr rtlCol="0">
            <a:normAutofit/>
          </a:bodyPr>
          <a:lstStyle>
            <a:lvl1pPr>
              <a:defRPr sz="2400"/>
            </a:lvl1pPr>
            <a:lvl2pPr>
              <a:defRPr sz="20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fecha 4"/>
          <p:cNvSpPr>
            <a:spLocks noGrp="1"/>
          </p:cNvSpPr>
          <p:nvPr>
            <p:ph type="dt" sz="half" idx="10"/>
          </p:nvPr>
        </p:nvSpPr>
        <p:spPr/>
        <p:txBody>
          <a:bodyPr rtlCol="0"/>
          <a:lstStyle/>
          <a:p>
            <a:pPr rtl="0"/>
            <a:fld id="{85D29D62-DF3D-4A12-B2FF-19D66AC022B6}" type="datetime1">
              <a:rPr lang="es-ES" noProof="0" smtClean="0"/>
              <a:t>12/01/2025</a:t>
            </a:fld>
            <a:endParaRPr lang="es-ES" noProof="0"/>
          </a:p>
        </p:txBody>
      </p:sp>
      <p:sp>
        <p:nvSpPr>
          <p:cNvPr id="6" name="Marcador de pie de página 5"/>
          <p:cNvSpPr>
            <a:spLocks noGrp="1"/>
          </p:cNvSpPr>
          <p:nvPr>
            <p:ph type="ftr" sz="quarter" idx="11"/>
          </p:nvPr>
        </p:nvSpPr>
        <p:spPr/>
        <p:txBody>
          <a:bodyPr rtlCol="0"/>
          <a:lstStyle/>
          <a:p>
            <a:pPr rtl="0"/>
            <a:r>
              <a:rPr lang="es-ES" noProof="0"/>
              <a:t>Agregue un pie de página</a:t>
            </a:r>
          </a:p>
        </p:txBody>
      </p:sp>
      <p:sp>
        <p:nvSpPr>
          <p:cNvPr id="7" name="Marcador de posición de número de diapositiva 6"/>
          <p:cNvSpPr>
            <a:spLocks noGrp="1"/>
          </p:cNvSpPr>
          <p:nvPr>
            <p:ph type="sldNum" sz="quarter" idx="12"/>
          </p:nvPr>
        </p:nvSpPr>
        <p:spPr/>
        <p:txBody>
          <a:bodyPr rtlCol="0"/>
          <a:lstStyle/>
          <a:p>
            <a:pPr rtl="0"/>
            <a:fld id="{EB37DED6-D4C7-42EE-AB49-D2E39E64FDE4}" type="slidenum">
              <a:rPr lang="es-ES" noProof="0" smtClean="0"/>
              <a:t>‹Nº›</a:t>
            </a:fld>
            <a:endParaRPr lang="es-ES" noProof="0"/>
          </a:p>
        </p:txBody>
      </p:sp>
    </p:spTree>
    <p:extLst>
      <p:ext uri="{BB962C8B-B14F-4D97-AF65-F5344CB8AC3E}">
        <p14:creationId xmlns:p14="http://schemas.microsoft.com/office/powerpoint/2010/main" val="270174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defRPr/>
            </a:lvl1pPr>
          </a:lstStyle>
          <a:p>
            <a:pPr rtl="0"/>
            <a:r>
              <a:rPr lang="es-ES" noProof="0"/>
              <a:t>Haga clic para modificar el estilo de título del patrón</a:t>
            </a:r>
          </a:p>
        </p:txBody>
      </p:sp>
      <p:sp>
        <p:nvSpPr>
          <p:cNvPr id="3" name="Marcador de posición de texto 2"/>
          <p:cNvSpPr>
            <a:spLocks noGrp="1"/>
          </p:cNvSpPr>
          <p:nvPr>
            <p:ph type="body" idx="1" hasCustomPrompt="1"/>
          </p:nvPr>
        </p:nvSpPr>
        <p:spPr>
          <a:xfrm>
            <a:off x="1121372" y="1608836"/>
            <a:ext cx="4973041" cy="512064"/>
          </a:xfrm>
        </p:spPr>
        <p:txBody>
          <a:bodyPr rtlCol="0"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rtl="0"/>
            <a:r>
              <a:rPr lang="es-ES" noProof="0"/>
              <a:t>Haga clic para modificar los estilos de texto del patrón</a:t>
            </a:r>
          </a:p>
        </p:txBody>
      </p:sp>
      <p:sp>
        <p:nvSpPr>
          <p:cNvPr id="4" name="Marcador de posición de contenido 3"/>
          <p:cNvSpPr>
            <a:spLocks noGrp="1"/>
          </p:cNvSpPr>
          <p:nvPr>
            <p:ph sz="half" idx="2" hasCustomPrompt="1"/>
          </p:nvPr>
        </p:nvSpPr>
        <p:spPr>
          <a:xfrm>
            <a:off x="1117309" y="2209800"/>
            <a:ext cx="4977104" cy="3962400"/>
          </a:xfrm>
        </p:spPr>
        <p:txBody>
          <a:bodyPr rtlCol="0">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texto 4"/>
          <p:cNvSpPr>
            <a:spLocks noGrp="1"/>
          </p:cNvSpPr>
          <p:nvPr>
            <p:ph type="body" sz="quarter" idx="3" hasCustomPrompt="1"/>
          </p:nvPr>
        </p:nvSpPr>
        <p:spPr>
          <a:xfrm>
            <a:off x="6301622" y="1608836"/>
            <a:ext cx="4973041" cy="512064"/>
          </a:xfrm>
        </p:spPr>
        <p:txBody>
          <a:bodyPr rtlCol="0"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rtl="0"/>
            <a:r>
              <a:rPr lang="es-ES" noProof="0"/>
              <a:t>Haga clic para modificar los estilos de texto del patrón</a:t>
            </a:r>
          </a:p>
        </p:txBody>
      </p:sp>
      <p:sp>
        <p:nvSpPr>
          <p:cNvPr id="6" name="Marcador de posición de contenido 5"/>
          <p:cNvSpPr>
            <a:spLocks noGrp="1"/>
          </p:cNvSpPr>
          <p:nvPr>
            <p:ph sz="quarter" idx="4" hasCustomPrompt="1"/>
          </p:nvPr>
        </p:nvSpPr>
        <p:spPr>
          <a:xfrm>
            <a:off x="6297559" y="2209800"/>
            <a:ext cx="4977104" cy="3962400"/>
          </a:xfrm>
        </p:spPr>
        <p:txBody>
          <a:bodyPr rtlCol="0">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fecha 6"/>
          <p:cNvSpPr>
            <a:spLocks noGrp="1"/>
          </p:cNvSpPr>
          <p:nvPr>
            <p:ph type="dt" sz="half" idx="10"/>
          </p:nvPr>
        </p:nvSpPr>
        <p:spPr/>
        <p:txBody>
          <a:bodyPr rtlCol="0"/>
          <a:lstStyle/>
          <a:p>
            <a:pPr rtl="0"/>
            <a:fld id="{B1592C68-8513-4015-B808-8FE316E1535D}" type="datetime1">
              <a:rPr lang="es-ES" noProof="0" smtClean="0"/>
              <a:t>12/01/2025</a:t>
            </a:fld>
            <a:endParaRPr lang="es-ES" noProof="0"/>
          </a:p>
        </p:txBody>
      </p:sp>
      <p:sp>
        <p:nvSpPr>
          <p:cNvPr id="8" name="Marcador de pie de página 7"/>
          <p:cNvSpPr>
            <a:spLocks noGrp="1"/>
          </p:cNvSpPr>
          <p:nvPr>
            <p:ph type="ftr" sz="quarter" idx="11"/>
          </p:nvPr>
        </p:nvSpPr>
        <p:spPr/>
        <p:txBody>
          <a:bodyPr rtlCol="0"/>
          <a:lstStyle/>
          <a:p>
            <a:pPr rtl="0"/>
            <a:r>
              <a:rPr lang="es-ES" noProof="0"/>
              <a:t>Agregue un pie de página</a:t>
            </a:r>
          </a:p>
        </p:txBody>
      </p:sp>
      <p:sp>
        <p:nvSpPr>
          <p:cNvPr id="9" name="Marcador de posición de número de diapositiva 8"/>
          <p:cNvSpPr>
            <a:spLocks noGrp="1"/>
          </p:cNvSpPr>
          <p:nvPr>
            <p:ph type="sldNum" sz="quarter" idx="12"/>
          </p:nvPr>
        </p:nvSpPr>
        <p:spPr/>
        <p:txBody>
          <a:bodyPr rtlCol="0"/>
          <a:lstStyle/>
          <a:p>
            <a:pPr rtl="0"/>
            <a:fld id="{EB37DED6-D4C7-42EE-AB49-D2E39E64FDE4}" type="slidenum">
              <a:rPr lang="es-ES" noProof="0" smtClean="0"/>
              <a:t>‹Nº›</a:t>
            </a:fld>
            <a:endParaRPr lang="es-ES" noProof="0"/>
          </a:p>
        </p:txBody>
      </p:sp>
    </p:spTree>
    <p:extLst>
      <p:ext uri="{BB962C8B-B14F-4D97-AF65-F5344CB8AC3E}">
        <p14:creationId xmlns:p14="http://schemas.microsoft.com/office/powerpoint/2010/main" val="14746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fecha 2"/>
          <p:cNvSpPr>
            <a:spLocks noGrp="1"/>
          </p:cNvSpPr>
          <p:nvPr>
            <p:ph type="dt" sz="half" idx="10"/>
          </p:nvPr>
        </p:nvSpPr>
        <p:spPr/>
        <p:txBody>
          <a:bodyPr rtlCol="0"/>
          <a:lstStyle/>
          <a:p>
            <a:pPr rtl="0"/>
            <a:fld id="{CE1F7D71-08B8-4AE7-8B3F-7FCAAFEDF597}" type="datetime1">
              <a:rPr lang="es-ES" noProof="0" smtClean="0"/>
              <a:t>12/01/2025</a:t>
            </a:fld>
            <a:endParaRPr lang="es-ES" noProof="0"/>
          </a:p>
        </p:txBody>
      </p:sp>
      <p:sp>
        <p:nvSpPr>
          <p:cNvPr id="4" name="Marcador de pie de página 3"/>
          <p:cNvSpPr>
            <a:spLocks noGrp="1"/>
          </p:cNvSpPr>
          <p:nvPr>
            <p:ph type="ftr" sz="quarter" idx="11"/>
          </p:nvPr>
        </p:nvSpPr>
        <p:spPr/>
        <p:txBody>
          <a:bodyPr rtlCol="0"/>
          <a:lstStyle/>
          <a:p>
            <a:pPr rtl="0"/>
            <a:r>
              <a:rPr lang="es-ES" noProof="0"/>
              <a:t>Agregue un pie de página</a:t>
            </a:r>
          </a:p>
        </p:txBody>
      </p:sp>
      <p:sp>
        <p:nvSpPr>
          <p:cNvPr id="5" name="Marcador de posición de número de diapositiva 4"/>
          <p:cNvSpPr>
            <a:spLocks noGrp="1"/>
          </p:cNvSpPr>
          <p:nvPr>
            <p:ph type="sldNum" sz="quarter" idx="12"/>
          </p:nvPr>
        </p:nvSpPr>
        <p:spPr/>
        <p:txBody>
          <a:bodyPr rtlCol="0"/>
          <a:lstStyle/>
          <a:p>
            <a:pPr rtl="0"/>
            <a:fld id="{EB37DED6-D4C7-42EE-AB49-D2E39E64FDE4}" type="slidenum">
              <a:rPr lang="es-ES" noProof="0" smtClean="0"/>
              <a:t>‹Nº›</a:t>
            </a:fld>
            <a:endParaRPr lang="es-ES" noProof="0"/>
          </a:p>
        </p:txBody>
      </p:sp>
    </p:spTree>
    <p:extLst>
      <p:ext uri="{BB962C8B-B14F-4D97-AF65-F5344CB8AC3E}">
        <p14:creationId xmlns:p14="http://schemas.microsoft.com/office/powerpoint/2010/main" val="1810248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rtlCol="0"/>
          <a:lstStyle/>
          <a:p>
            <a:pPr rtl="0"/>
            <a:fld id="{C7F3E73C-1883-4B73-9948-D58B008AD99C}" type="datetime1">
              <a:rPr lang="es-ES" noProof="0" smtClean="0"/>
              <a:t>12/01/2025</a:t>
            </a:fld>
            <a:endParaRPr lang="es-ES" noProof="0"/>
          </a:p>
        </p:txBody>
      </p:sp>
      <p:sp>
        <p:nvSpPr>
          <p:cNvPr id="3" name="Marcador de pie de página 2"/>
          <p:cNvSpPr>
            <a:spLocks noGrp="1"/>
          </p:cNvSpPr>
          <p:nvPr>
            <p:ph type="ftr" sz="quarter" idx="11"/>
          </p:nvPr>
        </p:nvSpPr>
        <p:spPr/>
        <p:txBody>
          <a:bodyPr rtlCol="0"/>
          <a:lstStyle/>
          <a:p>
            <a:pPr rtl="0"/>
            <a:r>
              <a:rPr lang="es-ES" noProof="0"/>
              <a:t>Agregue un pie de página</a:t>
            </a:r>
          </a:p>
        </p:txBody>
      </p:sp>
      <p:sp>
        <p:nvSpPr>
          <p:cNvPr id="4" name="Marcador de posición de número de diapositiva 3"/>
          <p:cNvSpPr>
            <a:spLocks noGrp="1"/>
          </p:cNvSpPr>
          <p:nvPr>
            <p:ph type="sldNum" sz="quarter" idx="12"/>
          </p:nvPr>
        </p:nvSpPr>
        <p:spPr/>
        <p:txBody>
          <a:bodyPr rtlCol="0"/>
          <a:lstStyle/>
          <a:p>
            <a:pPr rtl="0"/>
            <a:fld id="{EB37DED6-D4C7-42EE-AB49-D2E39E64FDE4}" type="slidenum">
              <a:rPr lang="es-ES" noProof="0" smtClean="0"/>
              <a:t>‹Nº›</a:t>
            </a:fld>
            <a:endParaRPr lang="es-ES" noProof="0"/>
          </a:p>
        </p:txBody>
      </p:sp>
    </p:spTree>
    <p:extLst>
      <p:ext uri="{BB962C8B-B14F-4D97-AF65-F5344CB8AC3E}">
        <p14:creationId xmlns:p14="http://schemas.microsoft.com/office/powerpoint/2010/main" val="66448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8" name="Rectángulo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a:p>
        </p:txBody>
      </p:sp>
      <p:sp>
        <p:nvSpPr>
          <p:cNvPr id="2" name="Título 1"/>
          <p:cNvSpPr>
            <a:spLocks noGrp="1"/>
          </p:cNvSpPr>
          <p:nvPr>
            <p:ph type="title"/>
          </p:nvPr>
        </p:nvSpPr>
        <p:spPr>
          <a:xfrm>
            <a:off x="455612" y="1701800"/>
            <a:ext cx="3351927" cy="2844800"/>
          </a:xfrm>
        </p:spPr>
        <p:txBody>
          <a:bodyPr rtlCol="0" anchor="b">
            <a:normAutofit/>
          </a:bodyPr>
          <a:lstStyle>
            <a:lvl1pPr algn="l">
              <a:defRPr sz="2000" b="1">
                <a:effectLst/>
              </a:defRPr>
            </a:lvl1pPr>
          </a:lstStyle>
          <a:p>
            <a:pPr rtl="0"/>
            <a:r>
              <a:rPr lang="es-ES" noProof="0"/>
              <a:t>Haga clic para modificar el estilo de título del patrón</a:t>
            </a:r>
          </a:p>
        </p:txBody>
      </p:sp>
      <p:sp>
        <p:nvSpPr>
          <p:cNvPr id="3" name="Marcador de posición de contenido 2"/>
          <p:cNvSpPr>
            <a:spLocks noGrp="1"/>
          </p:cNvSpPr>
          <p:nvPr>
            <p:ph idx="1" hasCustomPrompt="1"/>
          </p:nvPr>
        </p:nvSpPr>
        <p:spPr>
          <a:xfrm>
            <a:off x="4469236" y="482600"/>
            <a:ext cx="6805427" cy="5892800"/>
          </a:xfrm>
        </p:spPr>
        <p:txBody>
          <a:bodyPr rtlCol="0">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p:cNvSpPr>
            <a:spLocks noGrp="1"/>
          </p:cNvSpPr>
          <p:nvPr>
            <p:ph type="body" sz="half" idx="2" hasCustomPrompt="1"/>
          </p:nvPr>
        </p:nvSpPr>
        <p:spPr>
          <a:xfrm>
            <a:off x="455612" y="4648200"/>
            <a:ext cx="3351927" cy="1727200"/>
          </a:xfrm>
        </p:spPr>
        <p:txBody>
          <a:bodyPr rtlCol="0">
            <a:normAutofit/>
          </a:bodyPr>
          <a:lstStyle>
            <a:lvl1pPr marL="0" indent="0">
              <a:spcBef>
                <a:spcPts val="120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p>
            <a:pPr rtl="0"/>
            <a:fld id="{87808D56-6839-46C7-8BE8-D2C18D762F75}" type="datetime1">
              <a:rPr lang="es-ES" noProof="0" smtClean="0"/>
              <a:t>12/01/2025</a:t>
            </a:fld>
            <a:endParaRPr lang="es-ES" noProof="0"/>
          </a:p>
        </p:txBody>
      </p:sp>
      <p:sp>
        <p:nvSpPr>
          <p:cNvPr id="6" name="Marcador de pie de página 5"/>
          <p:cNvSpPr>
            <a:spLocks noGrp="1"/>
          </p:cNvSpPr>
          <p:nvPr>
            <p:ph type="ftr" sz="quarter" idx="11"/>
          </p:nvPr>
        </p:nvSpPr>
        <p:spPr/>
        <p:txBody>
          <a:bodyPr rtlCol="0"/>
          <a:lstStyle/>
          <a:p>
            <a:pPr rtl="0"/>
            <a:r>
              <a:rPr lang="es-ES" noProof="0"/>
              <a:t>Agregue un pie de página</a:t>
            </a:r>
          </a:p>
        </p:txBody>
      </p:sp>
      <p:sp>
        <p:nvSpPr>
          <p:cNvPr id="7" name="Marcador de posición de número de diapositiva 6"/>
          <p:cNvSpPr>
            <a:spLocks noGrp="1"/>
          </p:cNvSpPr>
          <p:nvPr>
            <p:ph type="sldNum" sz="quarter" idx="12"/>
          </p:nvPr>
        </p:nvSpPr>
        <p:spPr/>
        <p:txBody>
          <a:bodyPr rtlCol="0"/>
          <a:lstStyle/>
          <a:p>
            <a:pPr rtl="0"/>
            <a:fld id="{2DFBB78A-01B4-41F2-96B0-677A4A282832}" type="slidenum">
              <a:rPr lang="es-ES" noProof="0" smtClean="0"/>
              <a:t>‹Nº›</a:t>
            </a:fld>
            <a:endParaRPr lang="es-ES" noProof="0"/>
          </a:p>
        </p:txBody>
      </p:sp>
    </p:spTree>
    <p:extLst>
      <p:ext uri="{BB962C8B-B14F-4D97-AF65-F5344CB8AC3E}">
        <p14:creationId xmlns:p14="http://schemas.microsoft.com/office/powerpoint/2010/main" val="280129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8" name="Rectángulo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a:p>
        </p:txBody>
      </p:sp>
      <p:sp>
        <p:nvSpPr>
          <p:cNvPr id="2" name="Título 1"/>
          <p:cNvSpPr>
            <a:spLocks noGrp="1"/>
          </p:cNvSpPr>
          <p:nvPr>
            <p:ph type="title"/>
          </p:nvPr>
        </p:nvSpPr>
        <p:spPr>
          <a:xfrm>
            <a:off x="2437765" y="4800600"/>
            <a:ext cx="7313295" cy="762000"/>
          </a:xfrm>
        </p:spPr>
        <p:txBody>
          <a:bodyPr rtlCol="0" anchor="b">
            <a:normAutofit/>
          </a:bodyPr>
          <a:lstStyle>
            <a:lvl1pPr algn="l">
              <a:defRPr sz="2000" b="1">
                <a:effectLst/>
              </a:defRPr>
            </a:lvl1pPr>
          </a:lstStyle>
          <a:p>
            <a:pPr rtl="0"/>
            <a:r>
              <a:rPr lang="es-ES" noProof="0"/>
              <a:t>Haga clic para modificar el estilo de título del patrón</a:t>
            </a:r>
          </a:p>
        </p:txBody>
      </p:sp>
      <p:sp>
        <p:nvSpPr>
          <p:cNvPr id="3" name="Marcador de posición de imagen 2" descr="Marcador de posición vacío para agregar una imagen. Haga clic en el marcador de posición y seleccione la imagen que desee agregar."/>
          <p:cNvSpPr>
            <a:spLocks noGrp="1"/>
          </p:cNvSpPr>
          <p:nvPr>
            <p:ph type="pic" idx="1"/>
          </p:nvPr>
        </p:nvSpPr>
        <p:spPr>
          <a:xfrm>
            <a:off x="2437765" y="279401"/>
            <a:ext cx="7313295" cy="4448175"/>
          </a:xfrm>
        </p:spPr>
        <p:txBody>
          <a:bodyPr rtlCol="0">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pPr rtl="0"/>
            <a:r>
              <a:rPr lang="es-ES" noProof="0"/>
              <a:t>Haga clic en el icono para agregar una imagen</a:t>
            </a:r>
          </a:p>
        </p:txBody>
      </p:sp>
      <p:sp>
        <p:nvSpPr>
          <p:cNvPr id="4" name="Marcador de posición de texto 3"/>
          <p:cNvSpPr>
            <a:spLocks noGrp="1"/>
          </p:cNvSpPr>
          <p:nvPr>
            <p:ph type="body" sz="half" idx="2" hasCustomPrompt="1"/>
          </p:nvPr>
        </p:nvSpPr>
        <p:spPr>
          <a:xfrm>
            <a:off x="2437765" y="5562600"/>
            <a:ext cx="7313295" cy="812800"/>
          </a:xfrm>
        </p:spPr>
        <p:txBody>
          <a:bodyPr rtlCol="0">
            <a:normAutofit/>
          </a:bodyPr>
          <a:lstStyle>
            <a:lvl1pPr marL="0" indent="0">
              <a:spcBef>
                <a:spcPts val="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p>
            <a:pPr rtl="0"/>
            <a:fld id="{52E53348-C49F-43BD-AFE5-AA20F3B86BD8}" type="datetime1">
              <a:rPr lang="es-ES" noProof="0" smtClean="0"/>
              <a:t>12/01/2025</a:t>
            </a:fld>
            <a:endParaRPr lang="es-ES" noProof="0"/>
          </a:p>
        </p:txBody>
      </p:sp>
      <p:sp>
        <p:nvSpPr>
          <p:cNvPr id="6" name="Marcador de pie de página 5"/>
          <p:cNvSpPr>
            <a:spLocks noGrp="1"/>
          </p:cNvSpPr>
          <p:nvPr>
            <p:ph type="ftr" sz="quarter" idx="11"/>
          </p:nvPr>
        </p:nvSpPr>
        <p:spPr/>
        <p:txBody>
          <a:bodyPr rtlCol="0"/>
          <a:lstStyle/>
          <a:p>
            <a:pPr rtl="0"/>
            <a:r>
              <a:rPr lang="es-ES" noProof="0"/>
              <a:t>Agregue un pie de página</a:t>
            </a:r>
          </a:p>
        </p:txBody>
      </p:sp>
      <p:sp>
        <p:nvSpPr>
          <p:cNvPr id="7" name="Marcador de posición de número de diapositiva 6"/>
          <p:cNvSpPr>
            <a:spLocks noGrp="1"/>
          </p:cNvSpPr>
          <p:nvPr>
            <p:ph type="sldNum" sz="quarter" idx="12"/>
          </p:nvPr>
        </p:nvSpPr>
        <p:spPr/>
        <p:txBody>
          <a:bodyPr rtlCol="0"/>
          <a:lstStyle/>
          <a:p>
            <a:pPr rtl="0"/>
            <a:fld id="{2DFBB78A-01B4-41F2-96B0-677A4A282832}" type="slidenum">
              <a:rPr lang="es-ES" noProof="0" smtClean="0"/>
              <a:t>‹Nº›</a:t>
            </a:fld>
            <a:endParaRPr lang="es-ES" noProof="0"/>
          </a:p>
        </p:txBody>
      </p:sp>
    </p:spTree>
    <p:extLst>
      <p:ext uri="{BB962C8B-B14F-4D97-AF65-F5344CB8AC3E}">
        <p14:creationId xmlns:p14="http://schemas.microsoft.com/office/powerpoint/2010/main" val="1478196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grpSp>
        <p:nvGrpSpPr>
          <p:cNvPr id="7" name="Grupo 6"/>
          <p:cNvGrpSpPr/>
          <p:nvPr/>
        </p:nvGrpSpPr>
        <p:grpSpPr>
          <a:xfrm>
            <a:off x="1620" y="0"/>
            <a:ext cx="12188952" cy="6858000"/>
            <a:chOff x="1620" y="0"/>
            <a:chExt cx="12188952" cy="6858000"/>
          </a:xfrm>
        </p:grpSpPr>
        <p:sp>
          <p:nvSpPr>
            <p:cNvPr id="10" name="Rectángulo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a:p>
          </p:txBody>
        </p:sp>
        <p:sp>
          <p:nvSpPr>
            <p:cNvPr id="8" name="Rectángulo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s-ES" noProof="0"/>
            </a:p>
          </p:txBody>
        </p:sp>
      </p:grpSp>
      <p:sp>
        <p:nvSpPr>
          <p:cNvPr id="2" name="Marcador de posición de título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pPr rtl="0"/>
            <a:fld id="{FDBB6757-FC6B-4167-B678-63C4280B45C1}" type="datetime1">
              <a:rPr lang="es-ES" noProof="0" smtClean="0"/>
              <a:t>12/01/2025</a:t>
            </a:fld>
            <a:endParaRPr lang="es-ES" noProof="0"/>
          </a:p>
        </p:txBody>
      </p:sp>
      <p:sp>
        <p:nvSpPr>
          <p:cNvPr id="5" name="Marcador de pie de página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pPr rtl="0"/>
            <a:r>
              <a:rPr lang="es-ES" noProof="0"/>
              <a:t>Agregar un pie de página</a:t>
            </a:r>
          </a:p>
        </p:txBody>
      </p:sp>
      <p:sp>
        <p:nvSpPr>
          <p:cNvPr id="6" name="Marcador de posición de número de diapositiva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pPr rtl="0"/>
            <a:fld id="{EB37DED6-D4C7-42EE-AB49-D2E39E64FDE4}" type="slidenum">
              <a:rPr lang="es-ES" noProof="0" smtClean="0"/>
              <a:pPr rtl="0"/>
              <a:t>‹Nº›</a:t>
            </a:fld>
            <a:endParaRPr lang="es-ES" noProof="0"/>
          </a:p>
        </p:txBody>
      </p:sp>
    </p:spTree>
    <p:extLst>
      <p:ext uri="{BB962C8B-B14F-4D97-AF65-F5344CB8AC3E}">
        <p14:creationId xmlns:p14="http://schemas.microsoft.com/office/powerpoint/2010/main" val="4142785951"/>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p:titleStyle>
    <p:bodyStyle>
      <a:lvl1pPr marL="304747" indent="-304747" algn="l" defTabSz="1218987" rtl="0" eaLnBrk="1" latinLnBrk="0" hangingPunct="1">
        <a:lnSpc>
          <a:spcPct val="95000"/>
        </a:lnSpc>
        <a:spcBef>
          <a:spcPts val="1866"/>
        </a:spcBef>
        <a:buClr>
          <a:schemeClr val="accent6">
            <a:lumMod val="50000"/>
          </a:schemeClr>
        </a:buClr>
        <a:buSzPct val="100000"/>
        <a:buFont typeface="Arial" pitchFamily="34" charset="0"/>
        <a:buChar char="•"/>
        <a:defRPr sz="2400" kern="1200">
          <a:solidFill>
            <a:schemeClr val="tx1"/>
          </a:solidFill>
          <a:latin typeface="+mn-lt"/>
          <a:ea typeface="+mn-ea"/>
          <a:cs typeface="+mn-cs"/>
        </a:defRPr>
      </a:lvl1pPr>
      <a:lvl2pPr marL="731392"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037"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683"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328"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437973" indent="-304747" algn="l" defTabSz="1218987" rtl="0" eaLnBrk="1" latinLnBrk="0" hangingPunct="1">
        <a:lnSpc>
          <a:spcPct val="95000"/>
        </a:lnSpc>
        <a:spcBef>
          <a:spcPts val="1066"/>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619" indent="-304747" algn="l" defTabSz="1218987" rtl="0" eaLnBrk="1" latinLnBrk="0" hangingPunct="1">
        <a:lnSpc>
          <a:spcPct val="95000"/>
        </a:lnSpc>
        <a:spcBef>
          <a:spcPts val="1066"/>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7pPr>
      <a:lvl8pPr marL="3291264" indent="-304747" algn="l" defTabSz="1218987" rtl="0" eaLnBrk="1" latinLnBrk="0" hangingPunct="1">
        <a:lnSpc>
          <a:spcPct val="95000"/>
        </a:lnSpc>
        <a:spcBef>
          <a:spcPts val="1066"/>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8pPr>
      <a:lvl9pPr marL="3474112" indent="0" algn="l" defTabSz="1218987" rtl="0" eaLnBrk="1" latinLnBrk="0" hangingPunct="1">
        <a:lnSpc>
          <a:spcPct val="95000"/>
        </a:lnSpc>
        <a:spcBef>
          <a:spcPts val="1066"/>
        </a:spcBef>
        <a:buClr>
          <a:schemeClr val="accent6">
            <a:lumMod val="50000"/>
          </a:schemeClr>
        </a:buClr>
        <a:buSzPct val="90000"/>
        <a:buFont typeface="Century Gothic" pitchFamily="34" charset="0"/>
        <a:buNone/>
        <a:defRPr sz="1800" kern="1200">
          <a:solidFill>
            <a:schemeClr val="tx2">
              <a:lumMod val="50000"/>
            </a:schemeClr>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17" Type="http://schemas.openxmlformats.org/officeDocument/2006/relationships/image" Target="../media/image20.png"/><Relationship Id="rId2" Type="http://schemas.openxmlformats.org/officeDocument/2006/relationships/notesSlide" Target="../notesSlides/notesSlide4.xml"/><Relationship Id="rId16"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rtlCol="0"/>
          <a:lstStyle/>
          <a:p>
            <a:pPr rtl="0"/>
            <a:r>
              <a:rPr lang="es-ES" dirty="0" err="1"/>
              <a:t>librerIA</a:t>
            </a:r>
            <a:r>
              <a:rPr lang="es-ES" dirty="0"/>
              <a:t> </a:t>
            </a:r>
            <a:r>
              <a:rPr lang="es-ES" dirty="0" err="1"/>
              <a:t>Chatbot</a:t>
            </a:r>
            <a:endParaRPr lang="es-ES" dirty="0"/>
          </a:p>
        </p:txBody>
      </p:sp>
      <p:sp>
        <p:nvSpPr>
          <p:cNvPr id="3" name="Subtítulo 2"/>
          <p:cNvSpPr>
            <a:spLocks noGrp="1"/>
          </p:cNvSpPr>
          <p:nvPr>
            <p:ph type="subTitle" idx="1"/>
          </p:nvPr>
        </p:nvSpPr>
        <p:spPr/>
        <p:txBody>
          <a:bodyPr rtlCol="0">
            <a:normAutofit lnSpcReduction="10000"/>
          </a:bodyPr>
          <a:lstStyle/>
          <a:p>
            <a:pPr rtl="0"/>
            <a:endParaRPr lang="es-ES" dirty="0"/>
          </a:p>
          <a:p>
            <a:pPr rtl="0"/>
            <a:endParaRPr lang="es-ES" dirty="0"/>
          </a:p>
          <a:p>
            <a:pPr rtl="0"/>
            <a:r>
              <a:rPr lang="es-ES" dirty="0"/>
              <a:t>Álvaro Prieto Álvarez</a:t>
            </a:r>
          </a:p>
        </p:txBody>
      </p:sp>
    </p:spTree>
    <p:extLst>
      <p:ext uri="{BB962C8B-B14F-4D97-AF65-F5344CB8AC3E}">
        <p14:creationId xmlns:p14="http://schemas.microsoft.com/office/powerpoint/2010/main" val="173668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Lecciones aprendidas</a:t>
            </a:r>
          </a:p>
        </p:txBody>
      </p:sp>
      <p:sp>
        <p:nvSpPr>
          <p:cNvPr id="3" name="Marcador de contenido 2"/>
          <p:cNvSpPr>
            <a:spLocks noGrp="1"/>
          </p:cNvSpPr>
          <p:nvPr>
            <p:ph idx="1"/>
          </p:nvPr>
        </p:nvSpPr>
        <p:spPr/>
        <p:txBody>
          <a:bodyPr rtlCol="0"/>
          <a:lstStyle/>
          <a:p>
            <a:pPr rtl="0"/>
            <a:r>
              <a:rPr lang="es-ES" dirty="0"/>
              <a:t>Aprendizaje autodidacta</a:t>
            </a:r>
          </a:p>
          <a:p>
            <a:pPr rtl="0"/>
            <a:r>
              <a:rPr lang="es-ES" dirty="0"/>
              <a:t>Agentes, orquestadores, RAG, </a:t>
            </a:r>
            <a:r>
              <a:rPr lang="es-ES" dirty="0" err="1"/>
              <a:t>ReACT</a:t>
            </a:r>
            <a:endParaRPr lang="es-ES" dirty="0"/>
          </a:p>
          <a:p>
            <a:pPr rtl="0"/>
            <a:r>
              <a:rPr lang="es-ES" dirty="0"/>
              <a:t>Integración de </a:t>
            </a:r>
            <a:r>
              <a:rPr lang="es-ES" dirty="0" err="1"/>
              <a:t>frameworks</a:t>
            </a:r>
            <a:endParaRPr lang="es-ES" dirty="0"/>
          </a:p>
          <a:p>
            <a:pPr rtl="0"/>
            <a:r>
              <a:rPr lang="es-ES" dirty="0"/>
              <a:t>Autoorganización, disciplina y establecimiento-consecución de objetivos</a:t>
            </a:r>
          </a:p>
          <a:p>
            <a:pPr rtl="0"/>
            <a:r>
              <a:rPr lang="es-ES" dirty="0"/>
              <a:t>Aplicaciones y plataformas gratuitas para proyectos</a:t>
            </a:r>
          </a:p>
        </p:txBody>
      </p:sp>
    </p:spTree>
    <p:extLst>
      <p:ext uri="{BB962C8B-B14F-4D97-AF65-F5344CB8AC3E}">
        <p14:creationId xmlns:p14="http://schemas.microsoft.com/office/powerpoint/2010/main" val="1484067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err="1"/>
              <a:t>librerIA</a:t>
            </a:r>
            <a:r>
              <a:rPr lang="es-ES" dirty="0"/>
              <a:t> </a:t>
            </a:r>
            <a:r>
              <a:rPr lang="es-ES" dirty="0" err="1"/>
              <a:t>Chatbot</a:t>
            </a:r>
            <a:endParaRPr lang="es-ES" dirty="0"/>
          </a:p>
        </p:txBody>
      </p:sp>
      <p:sp>
        <p:nvSpPr>
          <p:cNvPr id="3" name="Marcador de contenido 2"/>
          <p:cNvSpPr>
            <a:spLocks noGrp="1"/>
          </p:cNvSpPr>
          <p:nvPr>
            <p:ph idx="1"/>
          </p:nvPr>
        </p:nvSpPr>
        <p:spPr/>
        <p:txBody>
          <a:bodyPr rtlCol="0"/>
          <a:lstStyle/>
          <a:p>
            <a:pPr rtl="0"/>
            <a:r>
              <a:rPr lang="es-ES" dirty="0"/>
              <a:t>Agente </a:t>
            </a:r>
            <a:r>
              <a:rPr lang="es-ES" dirty="0" err="1"/>
              <a:t>recomendador</a:t>
            </a:r>
            <a:r>
              <a:rPr lang="es-ES" dirty="0"/>
              <a:t> de libros</a:t>
            </a:r>
          </a:p>
          <a:p>
            <a:pPr rtl="0"/>
            <a:r>
              <a:rPr lang="es-ES" dirty="0" err="1"/>
              <a:t>Chatbot</a:t>
            </a:r>
            <a:endParaRPr lang="es-ES" dirty="0"/>
          </a:p>
          <a:p>
            <a:pPr rtl="0"/>
            <a:r>
              <a:rPr lang="es-ES" dirty="0"/>
              <a:t>Amplios conocimientos</a:t>
            </a:r>
          </a:p>
          <a:p>
            <a:pPr rtl="0"/>
            <a:r>
              <a:rPr lang="es-ES" dirty="0"/>
              <a:t>Plurilingüe</a:t>
            </a:r>
          </a:p>
          <a:p>
            <a:pPr rtl="0"/>
            <a:r>
              <a:rPr lang="es-ES" dirty="0"/>
              <a:t>100% local – no necesita conexión</a:t>
            </a:r>
          </a:p>
        </p:txBody>
      </p:sp>
    </p:spTree>
    <p:extLst>
      <p:ext uri="{BB962C8B-B14F-4D97-AF65-F5344CB8AC3E}">
        <p14:creationId xmlns:p14="http://schemas.microsoft.com/office/powerpoint/2010/main" val="1153074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5612" y="1701800"/>
            <a:ext cx="3351927" cy="2844800"/>
          </a:xfrm>
        </p:spPr>
        <p:txBody>
          <a:bodyPr rtlCol="0" anchor="b">
            <a:normAutofit/>
          </a:bodyPr>
          <a:lstStyle/>
          <a:p>
            <a:pPr rtl="0"/>
            <a:r>
              <a:rPr lang="es-ES" dirty="0"/>
              <a:t>Problema a abordar</a:t>
            </a:r>
          </a:p>
        </p:txBody>
      </p:sp>
      <p:pic>
        <p:nvPicPr>
          <p:cNvPr id="5" name="Imagen 4" descr="Una persona en una biblioteca&#10;&#10;Descripción generada automáticamente">
            <a:extLst>
              <a:ext uri="{FF2B5EF4-FFF2-40B4-BE49-F238E27FC236}">
                <a16:creationId xmlns:a16="http://schemas.microsoft.com/office/drawing/2014/main" id="{B2507340-C58D-0A87-5526-BBDAFB2322F0}"/>
              </a:ext>
            </a:extLst>
          </p:cNvPr>
          <p:cNvPicPr>
            <a:picLocks noChangeAspect="1"/>
          </p:cNvPicPr>
          <p:nvPr/>
        </p:nvPicPr>
        <p:blipFill>
          <a:blip r:embed="rId3">
            <a:extLst>
              <a:ext uri="{28A0092B-C50C-407E-A947-70E740481C1C}">
                <a14:useLocalDpi xmlns:a14="http://schemas.microsoft.com/office/drawing/2010/main" val="0"/>
              </a:ext>
            </a:extLst>
          </a:blip>
          <a:srcRect l="15638" r="18246" b="1"/>
          <a:stretch/>
        </p:blipFill>
        <p:spPr>
          <a:xfrm>
            <a:off x="4469236" y="482600"/>
            <a:ext cx="6805427" cy="5892800"/>
          </a:xfrm>
          <a:prstGeom prst="rect">
            <a:avLst/>
          </a:prstGeom>
          <a:noFill/>
        </p:spPr>
      </p:pic>
      <p:sp>
        <p:nvSpPr>
          <p:cNvPr id="3" name="Marcador de contenido 2"/>
          <p:cNvSpPr>
            <a:spLocks noGrp="1"/>
          </p:cNvSpPr>
          <p:nvPr>
            <p:ph type="body" sz="half" idx="2"/>
          </p:nvPr>
        </p:nvSpPr>
        <p:spPr>
          <a:xfrm>
            <a:off x="455612" y="4648200"/>
            <a:ext cx="3351927" cy="1727200"/>
          </a:xfrm>
        </p:spPr>
        <p:txBody>
          <a:bodyPr rtlCol="0">
            <a:normAutofit/>
          </a:bodyPr>
          <a:lstStyle/>
          <a:p>
            <a:pPr rtl="0"/>
            <a:r>
              <a:rPr lang="es-ES" dirty="0"/>
              <a:t>Desarrollar un sistema </a:t>
            </a:r>
            <a:r>
              <a:rPr lang="es-ES" dirty="0" err="1"/>
              <a:t>recomendador</a:t>
            </a:r>
            <a:r>
              <a:rPr lang="es-ES" dirty="0"/>
              <a:t> experto en libros.</a:t>
            </a:r>
          </a:p>
          <a:p>
            <a:pPr rtl="0"/>
            <a:r>
              <a:rPr lang="es-ES" dirty="0"/>
              <a:t>Agentes, </a:t>
            </a:r>
            <a:r>
              <a:rPr lang="es-ES" dirty="0" err="1"/>
              <a:t>LLMs</a:t>
            </a:r>
            <a:r>
              <a:rPr lang="es-ES" dirty="0"/>
              <a:t> y RAG.</a:t>
            </a:r>
          </a:p>
          <a:p>
            <a:pPr rtl="0"/>
            <a:r>
              <a:rPr lang="es-ES" dirty="0"/>
              <a:t>Evitar alucinaciones</a:t>
            </a:r>
          </a:p>
          <a:p>
            <a:pPr rtl="0"/>
            <a:endParaRPr lang="es-ES" dirty="0"/>
          </a:p>
        </p:txBody>
      </p:sp>
    </p:spTree>
    <p:extLst>
      <p:ext uri="{BB962C8B-B14F-4D97-AF65-F5344CB8AC3E}">
        <p14:creationId xmlns:p14="http://schemas.microsoft.com/office/powerpoint/2010/main" val="840374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Tecnologías empleadas</a:t>
            </a:r>
          </a:p>
        </p:txBody>
      </p:sp>
      <p:pic>
        <p:nvPicPr>
          <p:cNvPr id="1026" name="Picture 2" descr="GitHub Logo and symbol, meaning, history, PNG, brand">
            <a:extLst>
              <a:ext uri="{FF2B5EF4-FFF2-40B4-BE49-F238E27FC236}">
                <a16:creationId xmlns:a16="http://schemas.microsoft.com/office/drawing/2014/main" id="{899D7B80-6F22-0EC0-B452-668B04AFAE5F}"/>
              </a:ext>
            </a:extLst>
          </p:cNvPr>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7791367" y="1797849"/>
            <a:ext cx="2563121" cy="14417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indsDB Conf 2023 - an Applied AI conference for Developers">
            <a:extLst>
              <a:ext uri="{FF2B5EF4-FFF2-40B4-BE49-F238E27FC236}">
                <a16:creationId xmlns:a16="http://schemas.microsoft.com/office/drawing/2014/main" id="{7B54BE38-4355-26AB-C5C6-B4F77831BA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2589" y="1433885"/>
            <a:ext cx="3057952" cy="1141027"/>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n 6" descr="Imagen en blanco y negro&#10;&#10;Descripción generada automáticamente con confianza media">
            <a:extLst>
              <a:ext uri="{FF2B5EF4-FFF2-40B4-BE49-F238E27FC236}">
                <a16:creationId xmlns:a16="http://schemas.microsoft.com/office/drawing/2014/main" id="{58FCB61C-B903-1A92-628C-EAE88AA2208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58508" y="3727113"/>
            <a:ext cx="1993404" cy="687724"/>
          </a:xfrm>
          <a:prstGeom prst="rect">
            <a:avLst/>
          </a:prstGeom>
        </p:spPr>
      </p:pic>
      <p:pic>
        <p:nvPicPr>
          <p:cNvPr id="1032" name="Picture 8" descr="Artificial intelligence Generic Detailed Outline icon | Freepik">
            <a:extLst>
              <a:ext uri="{FF2B5EF4-FFF2-40B4-BE49-F238E27FC236}">
                <a16:creationId xmlns:a16="http://schemas.microsoft.com/office/drawing/2014/main" id="{093A7AA9-51A0-081C-A832-062954F81B57}"/>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284026" y="4864281"/>
            <a:ext cx="1141028" cy="114102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Neo4j - Wikipedia, la enciclopedia libre">
            <a:extLst>
              <a:ext uri="{FF2B5EF4-FFF2-40B4-BE49-F238E27FC236}">
                <a16:creationId xmlns:a16="http://schemas.microsoft.com/office/drawing/2014/main" id="{7FAE3A36-8E99-8B85-109D-2A3C5AC80C40}"/>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966650" y="4259282"/>
            <a:ext cx="1759609" cy="66038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D8F3F8BF-41BD-4D14-3C69-0CCC2724DF75}"/>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25724" y="5510335"/>
            <a:ext cx="2563121" cy="98994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Streamlit • A faster way to build and share data apps">
            <a:extLst>
              <a:ext uri="{FF2B5EF4-FFF2-40B4-BE49-F238E27FC236}">
                <a16:creationId xmlns:a16="http://schemas.microsoft.com/office/drawing/2014/main" id="{8BB955EA-5141-B9B5-AE00-1D11A6B6A391}"/>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579436" y="3302888"/>
            <a:ext cx="1900610" cy="111194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Generative AI &amp; GPT Development Services - HST Solutions">
            <a:extLst>
              <a:ext uri="{FF2B5EF4-FFF2-40B4-BE49-F238E27FC236}">
                <a16:creationId xmlns:a16="http://schemas.microsoft.com/office/drawing/2014/main" id="{497812C7-CC55-5146-3B0A-EF0B8B629034}"/>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520071" y="5022921"/>
            <a:ext cx="1354461" cy="1354461"/>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n 8" descr="Texto&#10;&#10;Descripción generada automáticamente">
            <a:extLst>
              <a:ext uri="{FF2B5EF4-FFF2-40B4-BE49-F238E27FC236}">
                <a16:creationId xmlns:a16="http://schemas.microsoft.com/office/drawing/2014/main" id="{7CA90530-09F9-67A6-2B70-05680DA25D65}"/>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0054852" y="5072556"/>
            <a:ext cx="1304826" cy="1304826"/>
          </a:xfrm>
          <a:prstGeom prst="rect">
            <a:avLst/>
          </a:prstGeom>
        </p:spPr>
      </p:pic>
      <p:pic>
        <p:nvPicPr>
          <p:cNvPr id="1042" name="Picture 18" descr="Python Logo, symbol, meaning, history, PNG, brand">
            <a:extLst>
              <a:ext uri="{FF2B5EF4-FFF2-40B4-BE49-F238E27FC236}">
                <a16:creationId xmlns:a16="http://schemas.microsoft.com/office/drawing/2014/main" id="{B94EB78F-9C8A-7C17-D035-4EAB64A91615}"/>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5077848" y="2074519"/>
            <a:ext cx="2563048" cy="1441756"/>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Brand assets - Hugging Face">
            <a:extLst>
              <a:ext uri="{FF2B5EF4-FFF2-40B4-BE49-F238E27FC236}">
                <a16:creationId xmlns:a16="http://schemas.microsoft.com/office/drawing/2014/main" id="{148ABF1E-89E7-E71E-E6E0-1AD1517DA62F}"/>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101708" y="3410047"/>
            <a:ext cx="2998069" cy="796960"/>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a:extLst>
              <a:ext uri="{FF2B5EF4-FFF2-40B4-BE49-F238E27FC236}">
                <a16:creationId xmlns:a16="http://schemas.microsoft.com/office/drawing/2014/main" id="{29A51B81-E89F-190E-8887-4547E354F2E0}"/>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708779" y="4353899"/>
            <a:ext cx="1373337" cy="1591848"/>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n 11" descr="Un letrero de color negro&#10;&#10;Descripción generada automáticamente con confianza media">
            <a:extLst>
              <a:ext uri="{FF2B5EF4-FFF2-40B4-BE49-F238E27FC236}">
                <a16:creationId xmlns:a16="http://schemas.microsoft.com/office/drawing/2014/main" id="{074A8F9E-0C46-8CA4-17CF-FA63D4EABFF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848550" y="2702725"/>
            <a:ext cx="3229297" cy="507787"/>
          </a:xfrm>
          <a:prstGeom prst="rect">
            <a:avLst/>
          </a:prstGeom>
        </p:spPr>
      </p:pic>
      <p:pic>
        <p:nvPicPr>
          <p:cNvPr id="1054" name="Picture 30" descr="Google Colab - Argilla 1.5.0 documentation">
            <a:extLst>
              <a:ext uri="{FF2B5EF4-FFF2-40B4-BE49-F238E27FC236}">
                <a16:creationId xmlns:a16="http://schemas.microsoft.com/office/drawing/2014/main" id="{AC71B089-F1EB-78F7-AED6-01CEDD114664}"/>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992595" y="3994278"/>
            <a:ext cx="1756266" cy="776288"/>
          </a:xfrm>
          <a:prstGeom prst="rect">
            <a:avLst/>
          </a:prstGeom>
          <a:noFill/>
          <a:extLst>
            <a:ext uri="{909E8E84-426E-40DD-AFC4-6F175D3DCCD1}">
              <a14:hiddenFill xmlns:a14="http://schemas.microsoft.com/office/drawing/2010/main">
                <a:solidFill>
                  <a:srgbClr val="FFFFFF"/>
                </a:solidFill>
              </a14:hiddenFill>
            </a:ext>
          </a:extLst>
        </p:spPr>
      </p:pic>
      <p:pic>
        <p:nvPicPr>
          <p:cNvPr id="14" name="Imagen 13" descr="Logotipo&#10;&#10;Descripción generada automáticamente">
            <a:extLst>
              <a:ext uri="{FF2B5EF4-FFF2-40B4-BE49-F238E27FC236}">
                <a16:creationId xmlns:a16="http://schemas.microsoft.com/office/drawing/2014/main" id="{0FD0C37C-7E06-5053-79B3-D2466BC46199}"/>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6874532" y="5894298"/>
            <a:ext cx="1436384" cy="736490"/>
          </a:xfrm>
          <a:prstGeom prst="rect">
            <a:avLst/>
          </a:prstGeom>
        </p:spPr>
      </p:pic>
    </p:spTree>
    <p:extLst>
      <p:ext uri="{BB962C8B-B14F-4D97-AF65-F5344CB8AC3E}">
        <p14:creationId xmlns:p14="http://schemas.microsoft.com/office/powerpoint/2010/main" val="310570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Interfaz</a:t>
            </a:r>
          </a:p>
        </p:txBody>
      </p:sp>
      <p:pic>
        <p:nvPicPr>
          <p:cNvPr id="11" name="Marcador de contenido 10" descr="Interfaz de usuario gráfica, Texto, Aplicación, Correo electrónico&#10;&#10;Descripción generada automáticamente">
            <a:extLst>
              <a:ext uri="{FF2B5EF4-FFF2-40B4-BE49-F238E27FC236}">
                <a16:creationId xmlns:a16="http://schemas.microsoft.com/office/drawing/2014/main" id="{8F7FB3C4-AEB2-2549-AF61-2F39AFF24B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23672" y="1701800"/>
            <a:ext cx="5944680" cy="4470400"/>
          </a:xfrm>
          <a:prstGeom prst="rect">
            <a:avLst/>
          </a:prstGeom>
          <a:ln>
            <a:noFill/>
          </a:ln>
        </p:spPr>
      </p:pic>
    </p:spTree>
    <p:extLst>
      <p:ext uri="{BB962C8B-B14F-4D97-AF65-F5344CB8AC3E}">
        <p14:creationId xmlns:p14="http://schemas.microsoft.com/office/powerpoint/2010/main" val="1917223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17309" y="76200"/>
            <a:ext cx="10157354" cy="1397000"/>
          </a:xfrm>
        </p:spPr>
        <p:txBody>
          <a:bodyPr rtlCol="0" anchor="b">
            <a:normAutofit/>
          </a:bodyPr>
          <a:lstStyle/>
          <a:p>
            <a:pPr rtl="0"/>
            <a:r>
              <a:rPr lang="es-ES" dirty="0"/>
              <a:t>Herramientas RAG</a:t>
            </a:r>
          </a:p>
        </p:txBody>
      </p:sp>
      <p:sp>
        <p:nvSpPr>
          <p:cNvPr id="3" name="Marcador de contenido 2"/>
          <p:cNvSpPr>
            <a:spLocks noGrp="1"/>
          </p:cNvSpPr>
          <p:nvPr>
            <p:ph sz="half" idx="1"/>
          </p:nvPr>
        </p:nvSpPr>
        <p:spPr>
          <a:xfrm>
            <a:off x="1117309" y="1701800"/>
            <a:ext cx="4977104" cy="4470400"/>
          </a:xfrm>
        </p:spPr>
        <p:txBody>
          <a:bodyPr rtlCol="0">
            <a:normAutofit/>
          </a:bodyPr>
          <a:lstStyle/>
          <a:p>
            <a:pPr rtl="0"/>
            <a:r>
              <a:rPr lang="es-ES" dirty="0"/>
              <a:t>Recomendar libros</a:t>
            </a:r>
          </a:p>
          <a:p>
            <a:pPr rtl="0"/>
            <a:r>
              <a:rPr lang="es-ES" dirty="0"/>
              <a:t>Recomendar por género</a:t>
            </a:r>
          </a:p>
          <a:p>
            <a:pPr rtl="0"/>
            <a:r>
              <a:rPr lang="es-ES" dirty="0"/>
              <a:t>Recomendar por autor</a:t>
            </a:r>
          </a:p>
          <a:p>
            <a:pPr rtl="0"/>
            <a:r>
              <a:rPr lang="es-ES" dirty="0"/>
              <a:t>Recomendar por reseñas</a:t>
            </a:r>
          </a:p>
          <a:p>
            <a:pPr rtl="0"/>
            <a:endParaRPr lang="es-ES" dirty="0"/>
          </a:p>
        </p:txBody>
      </p:sp>
      <p:pic>
        <p:nvPicPr>
          <p:cNvPr id="6" name="Marcador de contenido 5" descr="Una caricatura de un librero&#10;&#10;Descripción generada automáticamente">
            <a:extLst>
              <a:ext uri="{FF2B5EF4-FFF2-40B4-BE49-F238E27FC236}">
                <a16:creationId xmlns:a16="http://schemas.microsoft.com/office/drawing/2014/main" id="{E86C64F3-D63A-37B4-82B8-BD21D463190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l="12607" r="23652" b="-2"/>
          <a:stretch/>
        </p:blipFill>
        <p:spPr bwMode="auto">
          <a:xfrm>
            <a:off x="6297559" y="1701800"/>
            <a:ext cx="4977104" cy="4470400"/>
          </a:xfrm>
          <a:prstGeom prst="rect">
            <a:avLst/>
          </a:prstGeom>
          <a:solidFill>
            <a:srgbClr val="FFFFFF"/>
          </a:solidFill>
        </p:spPr>
      </p:pic>
    </p:spTree>
    <p:extLst>
      <p:ext uri="{BB962C8B-B14F-4D97-AF65-F5344CB8AC3E}">
        <p14:creationId xmlns:p14="http://schemas.microsoft.com/office/powerpoint/2010/main" val="371452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17309" y="76200"/>
            <a:ext cx="10157354" cy="1397000"/>
          </a:xfrm>
        </p:spPr>
        <p:txBody>
          <a:bodyPr rtlCol="0" anchor="b">
            <a:normAutofit/>
          </a:bodyPr>
          <a:lstStyle/>
          <a:p>
            <a:pPr rtl="0"/>
            <a:r>
              <a:rPr lang="es-ES" dirty="0"/>
              <a:t>Herramientas RAG</a:t>
            </a:r>
          </a:p>
        </p:txBody>
      </p:sp>
      <p:sp>
        <p:nvSpPr>
          <p:cNvPr id="3" name="Marcador de contenido 2"/>
          <p:cNvSpPr>
            <a:spLocks noGrp="1"/>
          </p:cNvSpPr>
          <p:nvPr>
            <p:ph sz="half" idx="1"/>
          </p:nvPr>
        </p:nvSpPr>
        <p:spPr>
          <a:xfrm>
            <a:off x="1117309" y="1701800"/>
            <a:ext cx="4977104" cy="4470400"/>
          </a:xfrm>
        </p:spPr>
        <p:txBody>
          <a:bodyPr rtlCol="0">
            <a:normAutofit/>
          </a:bodyPr>
          <a:lstStyle/>
          <a:p>
            <a:pPr rtl="0"/>
            <a:r>
              <a:rPr lang="es-ES" dirty="0"/>
              <a:t>Obtener descripción</a:t>
            </a:r>
          </a:p>
          <a:p>
            <a:pPr rtl="0"/>
            <a:r>
              <a:rPr lang="es-ES" dirty="0"/>
              <a:t>Obtener información</a:t>
            </a:r>
          </a:p>
          <a:p>
            <a:pPr rtl="0"/>
            <a:r>
              <a:rPr lang="es-ES" dirty="0"/>
              <a:t>Obtener autores</a:t>
            </a:r>
          </a:p>
          <a:p>
            <a:pPr rtl="0"/>
            <a:r>
              <a:rPr lang="es-ES" dirty="0"/>
              <a:t>Obtener géneros</a:t>
            </a:r>
          </a:p>
          <a:p>
            <a:pPr rtl="0"/>
            <a:r>
              <a:rPr lang="es-ES" dirty="0"/>
              <a:t>Obtener editorial</a:t>
            </a:r>
          </a:p>
          <a:p>
            <a:pPr rtl="0"/>
            <a:r>
              <a:rPr lang="es-ES" dirty="0"/>
              <a:t>Obtener reseñas </a:t>
            </a:r>
          </a:p>
          <a:p>
            <a:pPr rtl="0"/>
            <a:endParaRPr lang="es-ES" dirty="0"/>
          </a:p>
        </p:txBody>
      </p:sp>
      <p:pic>
        <p:nvPicPr>
          <p:cNvPr id="8" name="Marcador de contenido 7" descr="Un par de personas en una biblioteca&#10;&#10;Descripción generada automáticamente">
            <a:extLst>
              <a:ext uri="{FF2B5EF4-FFF2-40B4-BE49-F238E27FC236}">
                <a16:creationId xmlns:a16="http://schemas.microsoft.com/office/drawing/2014/main" id="{DE53DD19-0D6D-A119-507B-7092FE37CD18}"/>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18279" r="17980" b="-2"/>
          <a:stretch/>
        </p:blipFill>
        <p:spPr>
          <a:xfrm>
            <a:off x="6297559" y="1701800"/>
            <a:ext cx="4977104" cy="4470400"/>
          </a:xfrm>
          <a:noFill/>
        </p:spPr>
      </p:pic>
    </p:spTree>
    <p:extLst>
      <p:ext uri="{BB962C8B-B14F-4D97-AF65-F5344CB8AC3E}">
        <p14:creationId xmlns:p14="http://schemas.microsoft.com/office/powerpoint/2010/main" val="3806326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Análisis</a:t>
            </a:r>
          </a:p>
        </p:txBody>
      </p:sp>
      <p:graphicFrame>
        <p:nvGraphicFramePr>
          <p:cNvPr id="5" name="Marcador de contenido 4">
            <a:extLst>
              <a:ext uri="{FF2B5EF4-FFF2-40B4-BE49-F238E27FC236}">
                <a16:creationId xmlns:a16="http://schemas.microsoft.com/office/drawing/2014/main" id="{80AAFBDB-D1AB-64EB-87C6-3AC19FE5BB02}"/>
              </a:ext>
            </a:extLst>
          </p:cNvPr>
          <p:cNvGraphicFramePr>
            <a:graphicFrameLocks noGrp="1"/>
          </p:cNvGraphicFramePr>
          <p:nvPr>
            <p:ph idx="1"/>
            <p:extLst>
              <p:ext uri="{D42A27DB-BD31-4B8C-83A1-F6EECF244321}">
                <p14:modId xmlns:p14="http://schemas.microsoft.com/office/powerpoint/2010/main" val="827817951"/>
              </p:ext>
            </p:extLst>
          </p:nvPr>
        </p:nvGraphicFramePr>
        <p:xfrm>
          <a:off x="1117600" y="1701800"/>
          <a:ext cx="10156825" cy="4470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6976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Líneas de futuro</a:t>
            </a:r>
          </a:p>
        </p:txBody>
      </p:sp>
      <p:graphicFrame>
        <p:nvGraphicFramePr>
          <p:cNvPr id="4" name="Marcador de contenido 3">
            <a:extLst>
              <a:ext uri="{FF2B5EF4-FFF2-40B4-BE49-F238E27FC236}">
                <a16:creationId xmlns:a16="http://schemas.microsoft.com/office/drawing/2014/main" id="{82F6E97C-5DC4-1FD2-76E8-F4F203B72B90}"/>
              </a:ext>
            </a:extLst>
          </p:cNvPr>
          <p:cNvGraphicFramePr>
            <a:graphicFrameLocks noGrp="1"/>
          </p:cNvGraphicFramePr>
          <p:nvPr>
            <p:ph idx="1"/>
            <p:extLst>
              <p:ext uri="{D42A27DB-BD31-4B8C-83A1-F6EECF244321}">
                <p14:modId xmlns:p14="http://schemas.microsoft.com/office/powerpoint/2010/main" val="235269686"/>
              </p:ext>
            </p:extLst>
          </p:nvPr>
        </p:nvGraphicFramePr>
        <p:xfrm>
          <a:off x="1117600" y="1701800"/>
          <a:ext cx="10156825" cy="4470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96815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Presentación de bienvenida a la escuela">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raClrSchemeLst/>
  <a:extLst>
    <a:ext uri="{05A4C25C-085E-4340-85A3-A5531E510DB2}">
      <thm15:themeFamily xmlns:thm15="http://schemas.microsoft.com/office/thememl/2012/main" name="Office_26628392_TF03460615" id="{BCA5A855-5700-4520-BD48-E8DD44B876B8}" vid="{84ADDB75-F741-40F8-A12F-F5DAAB1983C3}"/>
    </a:ext>
  </a:extLst>
</a:theme>
</file>

<file path=ppt/theme/theme2.xml><?xml version="1.0" encoding="utf-8"?>
<a:theme xmlns:a="http://schemas.openxmlformats.org/drawingml/2006/main" name="Tema de Offic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15215efe-156d-4b85-a713-2808ff5e4ee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84A93BD16942E64398C94ED2D6F2876A" ma:contentTypeVersion="11" ma:contentTypeDescription="Crear nuevo documento." ma:contentTypeScope="" ma:versionID="15cb3325099a2dce4c0a5927112e1e77">
  <xsd:schema xmlns:xsd="http://www.w3.org/2001/XMLSchema" xmlns:xs="http://www.w3.org/2001/XMLSchema" xmlns:p="http://schemas.microsoft.com/office/2006/metadata/properties" xmlns:ns3="15215efe-156d-4b85-a713-2808ff5e4ee2" xmlns:ns4="4ce63ac3-0e46-4b23-a2f9-948a82a77ae7" targetNamespace="http://schemas.microsoft.com/office/2006/metadata/properties" ma:root="true" ma:fieldsID="2b0c2446a014698253da60ac6def58fe" ns3:_="" ns4:_="">
    <xsd:import namespace="15215efe-156d-4b85-a713-2808ff5e4ee2"/>
    <xsd:import namespace="4ce63ac3-0e46-4b23-a2f9-948a82a77ae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_activity" minOccurs="0"/>
                <xsd:element ref="ns4:SharedWithUsers" minOccurs="0"/>
                <xsd:element ref="ns4:SharedWithDetails" minOccurs="0"/>
                <xsd:element ref="ns4:SharingHintHash" minOccurs="0"/>
                <xsd:element ref="ns3:MediaServiceObjectDetectorVersions" minOccurs="0"/>
                <xsd:element ref="ns3:MediaServiceSearchPropertie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215efe-156d-4b85-a713-2808ff5e4ee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2" nillable="true" ma:displayName="_activity" ma:hidden="true" ma:internalName="_activity">
      <xsd:simpleType>
        <xsd:restriction base="dms:Note"/>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ce63ac3-0e46-4b23-a2f9-948a82a77ae7" elementFormDefault="qualified">
    <xsd:import namespace="http://schemas.microsoft.com/office/2006/documentManagement/types"/>
    <xsd:import namespace="http://schemas.microsoft.com/office/infopath/2007/PartnerControls"/>
    <xsd:element name="SharedWithUsers" ma:index="13"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Detalles de uso compartido" ma:internalName="SharedWithDetails" ma:readOnly="true">
      <xsd:simpleType>
        <xsd:restriction base="dms:Note">
          <xsd:maxLength value="255"/>
        </xsd:restriction>
      </xsd:simpleType>
    </xsd:element>
    <xsd:element name="SharingHintHash" ma:index="15"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36B66AE-C4DC-4050-B00E-39F06DB4F83E}">
  <ds:schemaRefs>
    <ds:schemaRef ds:uri="http://www.w3.org/XML/1998/namespace"/>
    <ds:schemaRef ds:uri="http://purl.org/dc/terms/"/>
    <ds:schemaRef ds:uri="http://purl.org/dc/dcmitype/"/>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4ce63ac3-0e46-4b23-a2f9-948a82a77ae7"/>
    <ds:schemaRef ds:uri="15215efe-156d-4b85-a713-2808ff5e4ee2"/>
    <ds:schemaRef ds:uri="http://purl.org/dc/elements/1.1/"/>
  </ds:schemaRefs>
</ds:datastoreItem>
</file>

<file path=customXml/itemProps2.xml><?xml version="1.0" encoding="utf-8"?>
<ds:datastoreItem xmlns:ds="http://schemas.openxmlformats.org/officeDocument/2006/customXml" ds:itemID="{75507C64-4E2E-41EB-8923-9E7C432B0879}">
  <ds:schemaRefs>
    <ds:schemaRef ds:uri="http://schemas.microsoft.com/sharepoint/v3/contenttype/forms"/>
  </ds:schemaRefs>
</ds:datastoreItem>
</file>

<file path=customXml/itemProps3.xml><?xml version="1.0" encoding="utf-8"?>
<ds:datastoreItem xmlns:ds="http://schemas.openxmlformats.org/officeDocument/2006/customXml" ds:itemID="{37F7931C-7517-4DAF-A14F-76BA195DE3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215efe-156d-4b85-a713-2808ff5e4ee2"/>
    <ds:schemaRef ds:uri="4ce63ac3-0e46-4b23-a2f9-948a82a77ae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Presentación de bienvenida a la escuela</Template>
  <TotalTime>626</TotalTime>
  <Words>860</Words>
  <Application>Microsoft Office PowerPoint</Application>
  <PresentationFormat>Personalizado</PresentationFormat>
  <Paragraphs>109</Paragraphs>
  <Slides>10</Slides>
  <Notes>10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10</vt:i4>
      </vt:variant>
    </vt:vector>
  </HeadingPairs>
  <TitlesOfParts>
    <vt:vector size="15" baseType="lpstr">
      <vt:lpstr>Aptos</vt:lpstr>
      <vt:lpstr>Arial</vt:lpstr>
      <vt:lpstr>Century Gothic</vt:lpstr>
      <vt:lpstr>Symbol</vt:lpstr>
      <vt:lpstr>Presentación de bienvenida a la escuela</vt:lpstr>
      <vt:lpstr>librerIA Chatbot</vt:lpstr>
      <vt:lpstr>librerIA Chatbot</vt:lpstr>
      <vt:lpstr>Problema a abordar</vt:lpstr>
      <vt:lpstr>Tecnologías empleadas</vt:lpstr>
      <vt:lpstr>Interfaz</vt:lpstr>
      <vt:lpstr>Herramientas RAG</vt:lpstr>
      <vt:lpstr>Herramientas RAG</vt:lpstr>
      <vt:lpstr>Análisis</vt:lpstr>
      <vt:lpstr>Líneas de futuro</vt:lpstr>
      <vt:lpstr>Lecciones aprendidas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librerIA Chatbot</dc:title>
  <dc:creator>Álvaro Prieto Álvarez</dc:creator>
  <cp:lastModifiedBy>Álvaro Prieto Álvarez</cp:lastModifiedBy>
  <cp:revision>3</cp:revision>
  <dcterms:created xsi:type="dcterms:W3CDTF">2025-01-09T18:52:41Z</dcterms:created>
  <dcterms:modified xsi:type="dcterms:W3CDTF">2025-01-12T16:49:19Z</dcterms:modified>
  <cp:contentStatus>Final</cp:contentStatus>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0x01010084A93BD16942E64398C94ED2D6F2876A</vt:lpwstr>
  </property>
  <property fmtid="{D5CDD505-2E9C-101B-9397-08002B2CF9AE}" pid="3" name="Order">
    <vt:r8>74068100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y fmtid="{D5CDD505-2E9C-101B-9397-08002B2CF9AE}" pid="12" name="_MarkAsFinal">
    <vt:bool>true</vt:bool>
  </property>
</Properties>
</file>